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3" r:id="rId9"/>
    <p:sldId id="277" r:id="rId10"/>
    <p:sldId id="262" r:id="rId11"/>
    <p:sldId id="272" r:id="rId12"/>
    <p:sldId id="276" r:id="rId13"/>
  </p:sldIdLst>
  <p:sldSz cx="12192000" cy="6858000"/>
  <p:notesSz cx="6858000" cy="9144000"/>
  <p:embeddedFontLst>
    <p:embeddedFont>
      <p:font typeface="Abril Fatface" panose="02000503000000020003" pitchFamily="2" charset="0"/>
      <p:regular r:id="rId15"/>
    </p:embeddedFont>
    <p:embeddedFont>
      <p:font typeface="Barlow Condensed" panose="00000506000000000000" pitchFamily="2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DM Sans" pitchFamily="2" charset="0"/>
      <p:regular r:id="rId24"/>
      <p:bold r:id="rId25"/>
      <p:italic r:id="rId26"/>
      <p:boldItalic r:id="rId27"/>
    </p:embeddedFont>
    <p:embeddedFont>
      <p:font typeface="Lexend Deca" panose="020B0604020202020204" charset="0"/>
      <p:regular r:id="rId28"/>
      <p:bold r:id="rId29"/>
    </p:embeddedFont>
    <p:embeddedFont>
      <p:font typeface="Lexend Deca SemiBold" panose="020B060402020202020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80" d="100"/>
          <a:sy n="80" d="100"/>
        </p:scale>
        <p:origin x="86" y="11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a073618e60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a073618e60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a073618e60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a073618e60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a073618e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a073618e6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a073618e6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a073618e6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4826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7059600" y="0"/>
            <a:ext cx="51324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2541075" y="1290850"/>
            <a:ext cx="8598300" cy="33741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2785925" y="1541750"/>
            <a:ext cx="8031600" cy="287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435675" y="5087500"/>
            <a:ext cx="7703700" cy="8946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355892">
            <a:off x="10424907" y="417311"/>
            <a:ext cx="1427555" cy="1587130"/>
          </a:xfrm>
          <a:custGeom>
            <a:avLst/>
            <a:gdLst/>
            <a:ahLst/>
            <a:cxnLst/>
            <a:rect l="l" t="t" r="r" b="b"/>
            <a:pathLst>
              <a:path w="1053738" h="1171527" extrusionOk="0">
                <a:moveTo>
                  <a:pt x="526869" y="0"/>
                </a:moveTo>
                <a:cubicBezTo>
                  <a:pt x="817851" y="0"/>
                  <a:pt x="1053738" y="235887"/>
                  <a:pt x="1053738" y="526869"/>
                </a:cubicBezTo>
                <a:cubicBezTo>
                  <a:pt x="1053738" y="817851"/>
                  <a:pt x="817851" y="1053738"/>
                  <a:pt x="526869" y="1053738"/>
                </a:cubicBezTo>
                <a:cubicBezTo>
                  <a:pt x="490496" y="1053738"/>
                  <a:pt x="454985" y="1050052"/>
                  <a:pt x="420687" y="1043034"/>
                </a:cubicBezTo>
                <a:lnTo>
                  <a:pt x="388563" y="1033062"/>
                </a:lnTo>
                <a:lnTo>
                  <a:pt x="147609" y="1171527"/>
                </a:lnTo>
                <a:lnTo>
                  <a:pt x="147063" y="890630"/>
                </a:lnTo>
                <a:lnTo>
                  <a:pt x="89981" y="821447"/>
                </a:lnTo>
                <a:cubicBezTo>
                  <a:pt x="33172" y="737358"/>
                  <a:pt x="0" y="635987"/>
                  <a:pt x="0" y="526869"/>
                </a:cubicBezTo>
                <a:cubicBezTo>
                  <a:pt x="0" y="235887"/>
                  <a:pt x="235887" y="0"/>
                  <a:pt x="5268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2541075" y="5087500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-200" y="0"/>
            <a:ext cx="1461000" cy="6858000"/>
          </a:xfrm>
          <a:prstGeom prst="rect">
            <a:avLst/>
          </a:prstGeom>
          <a:solidFill>
            <a:srgbClr val="FF5454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3652596" y="5087500"/>
            <a:ext cx="7486800" cy="894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chemeClr val="accent4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6 Title and text left">
  <p:cSld name="CUSTOM_15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/>
          <p:nvPr/>
        </p:nvSpPr>
        <p:spPr>
          <a:xfrm>
            <a:off x="5834700" y="0"/>
            <a:ext cx="63573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899875" y="833575"/>
            <a:ext cx="5581500" cy="42531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9"/>
          <p:cNvSpPr/>
          <p:nvPr/>
        </p:nvSpPr>
        <p:spPr>
          <a:xfrm>
            <a:off x="454800" y="412950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title"/>
          </p:nvPr>
        </p:nvSpPr>
        <p:spPr>
          <a:xfrm>
            <a:off x="1193660" y="974375"/>
            <a:ext cx="5031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body" idx="1"/>
          </p:nvPr>
        </p:nvSpPr>
        <p:spPr>
          <a:xfrm>
            <a:off x="1193525" y="1737875"/>
            <a:ext cx="5031900" cy="318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/>
          <p:nvPr/>
        </p:nvSpPr>
        <p:spPr>
          <a:xfrm>
            <a:off x="1693900" y="1418775"/>
            <a:ext cx="10497900" cy="4552200"/>
          </a:xfrm>
          <a:prstGeom prst="rect">
            <a:avLst/>
          </a:prstGeom>
          <a:solidFill>
            <a:schemeClr val="accent4"/>
          </a:solidFill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1"/>
          <p:cNvSpPr/>
          <p:nvPr/>
        </p:nvSpPr>
        <p:spPr>
          <a:xfrm>
            <a:off x="454800" y="412950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subTitle" idx="1"/>
          </p:nvPr>
        </p:nvSpPr>
        <p:spPr>
          <a:xfrm>
            <a:off x="3848400" y="2881975"/>
            <a:ext cx="55815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8" name="Google Shape;178;p21"/>
          <p:cNvSpPr txBox="1">
            <a:spLocks noGrp="1"/>
          </p:cNvSpPr>
          <p:nvPr>
            <p:ph type="title"/>
          </p:nvPr>
        </p:nvSpPr>
        <p:spPr>
          <a:xfrm>
            <a:off x="3848400" y="1949125"/>
            <a:ext cx="5581500" cy="763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body" idx="2"/>
          </p:nvPr>
        </p:nvSpPr>
        <p:spPr>
          <a:xfrm>
            <a:off x="3848450" y="3746775"/>
            <a:ext cx="5581500" cy="134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80" name="Google Shape;180;p21"/>
          <p:cNvSpPr/>
          <p:nvPr/>
        </p:nvSpPr>
        <p:spPr>
          <a:xfrm>
            <a:off x="2192433" y="1759075"/>
            <a:ext cx="7964100" cy="4568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3593600" y="0"/>
            <a:ext cx="85983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/>
          <p:nvPr/>
        </p:nvSpPr>
        <p:spPr>
          <a:xfrm rot="355892">
            <a:off x="10305157" y="215136"/>
            <a:ext cx="1427555" cy="1587130"/>
          </a:xfrm>
          <a:custGeom>
            <a:avLst/>
            <a:gdLst/>
            <a:ahLst/>
            <a:cxnLst/>
            <a:rect l="l" t="t" r="r" b="b"/>
            <a:pathLst>
              <a:path w="1053738" h="1171527" extrusionOk="0">
                <a:moveTo>
                  <a:pt x="526869" y="0"/>
                </a:moveTo>
                <a:cubicBezTo>
                  <a:pt x="817851" y="0"/>
                  <a:pt x="1053738" y="235887"/>
                  <a:pt x="1053738" y="526869"/>
                </a:cubicBezTo>
                <a:cubicBezTo>
                  <a:pt x="1053738" y="817851"/>
                  <a:pt x="817851" y="1053738"/>
                  <a:pt x="526869" y="1053738"/>
                </a:cubicBezTo>
                <a:cubicBezTo>
                  <a:pt x="490496" y="1053738"/>
                  <a:pt x="454985" y="1050052"/>
                  <a:pt x="420687" y="1043034"/>
                </a:cubicBezTo>
                <a:lnTo>
                  <a:pt x="388563" y="1033062"/>
                </a:lnTo>
                <a:lnTo>
                  <a:pt x="147609" y="1171527"/>
                </a:lnTo>
                <a:lnTo>
                  <a:pt x="147063" y="890630"/>
                </a:lnTo>
                <a:lnTo>
                  <a:pt x="89981" y="821447"/>
                </a:lnTo>
                <a:cubicBezTo>
                  <a:pt x="33172" y="737358"/>
                  <a:pt x="0" y="635987"/>
                  <a:pt x="0" y="526869"/>
                </a:cubicBezTo>
                <a:cubicBezTo>
                  <a:pt x="0" y="235887"/>
                  <a:pt x="235887" y="0"/>
                  <a:pt x="5268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5691725" y="1583975"/>
            <a:ext cx="5322600" cy="13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5691700" y="2988275"/>
            <a:ext cx="5322600" cy="2235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 Talking Points">
  <p:cSld name="CUSTOM_2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7972925" y="0"/>
            <a:ext cx="42189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454800" y="1728150"/>
            <a:ext cx="11282400" cy="47169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454800" y="412950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1349400" y="412950"/>
            <a:ext cx="10426800" cy="894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720400" y="2841595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678325" y="2841595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3"/>
          </p:nvPr>
        </p:nvSpPr>
        <p:spPr>
          <a:xfrm>
            <a:off x="720400" y="4882654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4"/>
          </p:nvPr>
        </p:nvSpPr>
        <p:spPr>
          <a:xfrm>
            <a:off x="4678325" y="4882654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>
            <a:off x="3247950" y="398400"/>
            <a:ext cx="5696100" cy="644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6"/>
          <p:cNvSpPr/>
          <p:nvPr/>
        </p:nvSpPr>
        <p:spPr>
          <a:xfrm>
            <a:off x="466650" y="398400"/>
            <a:ext cx="11258700" cy="60612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2401350" y="3155075"/>
            <a:ext cx="7389300" cy="207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2401350" y="2230625"/>
            <a:ext cx="7389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454800" y="412950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454800" y="412950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5834450" y="1599800"/>
            <a:ext cx="6357300" cy="5258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7"/>
          <p:cNvSpPr/>
          <p:nvPr/>
        </p:nvSpPr>
        <p:spPr>
          <a:xfrm>
            <a:off x="11424950" y="0"/>
            <a:ext cx="767100" cy="68580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594350" y="2531675"/>
            <a:ext cx="5706000" cy="33258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873360" y="1813775"/>
            <a:ext cx="49611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ubTitle" idx="2"/>
          </p:nvPr>
        </p:nvSpPr>
        <p:spPr>
          <a:xfrm>
            <a:off x="6464155" y="1813775"/>
            <a:ext cx="49608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1629250" y="836300"/>
            <a:ext cx="9795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3"/>
          </p:nvPr>
        </p:nvSpPr>
        <p:spPr>
          <a:xfrm>
            <a:off x="873350" y="2750800"/>
            <a:ext cx="4960800" cy="3118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4"/>
          </p:nvPr>
        </p:nvSpPr>
        <p:spPr>
          <a:xfrm>
            <a:off x="6464146" y="2739050"/>
            <a:ext cx="4961100" cy="3118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0" y="150"/>
            <a:ext cx="84954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8"/>
          <p:cNvSpPr/>
          <p:nvPr/>
        </p:nvSpPr>
        <p:spPr>
          <a:xfrm>
            <a:off x="899875" y="833575"/>
            <a:ext cx="10851600" cy="55719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8"/>
          <p:cNvSpPr/>
          <p:nvPr/>
        </p:nvSpPr>
        <p:spPr>
          <a:xfrm>
            <a:off x="454800" y="412950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ubTitle" idx="1"/>
          </p:nvPr>
        </p:nvSpPr>
        <p:spPr>
          <a:xfrm>
            <a:off x="1349400" y="1967350"/>
            <a:ext cx="49074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1349400" y="1028650"/>
            <a:ext cx="7924200" cy="894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body" idx="2"/>
          </p:nvPr>
        </p:nvSpPr>
        <p:spPr>
          <a:xfrm>
            <a:off x="1349402" y="2627525"/>
            <a:ext cx="4907400" cy="34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454800" y="412950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7 Quote">
  <p:cSld name="CUSTOM_6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 rot="-3940686">
            <a:off x="477803" y="319352"/>
            <a:ext cx="1023388" cy="1137784"/>
          </a:xfrm>
          <a:custGeom>
            <a:avLst/>
            <a:gdLst/>
            <a:ahLst/>
            <a:cxnLst/>
            <a:rect l="l" t="t" r="r" b="b"/>
            <a:pathLst>
              <a:path w="1053738" h="1171527" extrusionOk="0">
                <a:moveTo>
                  <a:pt x="526869" y="0"/>
                </a:moveTo>
                <a:cubicBezTo>
                  <a:pt x="817851" y="0"/>
                  <a:pt x="1053738" y="235887"/>
                  <a:pt x="1053738" y="526869"/>
                </a:cubicBezTo>
                <a:cubicBezTo>
                  <a:pt x="1053738" y="817851"/>
                  <a:pt x="817851" y="1053738"/>
                  <a:pt x="526869" y="1053738"/>
                </a:cubicBezTo>
                <a:cubicBezTo>
                  <a:pt x="490496" y="1053738"/>
                  <a:pt x="454985" y="1050052"/>
                  <a:pt x="420687" y="1043034"/>
                </a:cubicBezTo>
                <a:lnTo>
                  <a:pt x="388563" y="1033062"/>
                </a:lnTo>
                <a:lnTo>
                  <a:pt x="147609" y="1171527"/>
                </a:lnTo>
                <a:lnTo>
                  <a:pt x="147063" y="890630"/>
                </a:lnTo>
                <a:lnTo>
                  <a:pt x="89981" y="821447"/>
                </a:lnTo>
                <a:cubicBezTo>
                  <a:pt x="33172" y="737358"/>
                  <a:pt x="0" y="635987"/>
                  <a:pt x="0" y="526869"/>
                </a:cubicBezTo>
                <a:cubicBezTo>
                  <a:pt x="0" y="235887"/>
                  <a:pt x="235887" y="0"/>
                  <a:pt x="526869" y="0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3247950" y="412800"/>
            <a:ext cx="5696100" cy="644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"/>
          <p:cNvSpPr/>
          <p:nvPr/>
        </p:nvSpPr>
        <p:spPr>
          <a:xfrm>
            <a:off x="454800" y="1728150"/>
            <a:ext cx="11282400" cy="3410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9"/>
          <p:cNvGrpSpPr/>
          <p:nvPr/>
        </p:nvGrpSpPr>
        <p:grpSpPr>
          <a:xfrm rot="10800000">
            <a:off x="562541" y="621100"/>
            <a:ext cx="679116" cy="478293"/>
            <a:chOff x="621403" y="597265"/>
            <a:chExt cx="1588204" cy="1118814"/>
          </a:xfrm>
        </p:grpSpPr>
        <p:sp>
          <p:nvSpPr>
            <p:cNvPr id="66" name="Google Shape;66;p9"/>
            <p:cNvSpPr/>
            <p:nvPr/>
          </p:nvSpPr>
          <p:spPr>
            <a:xfrm>
              <a:off x="1448058" y="597265"/>
              <a:ext cx="761549" cy="1118814"/>
            </a:xfrm>
            <a:custGeom>
              <a:avLst/>
              <a:gdLst/>
              <a:ahLst/>
              <a:cxnLst/>
              <a:rect l="l" t="t" r="r" b="b"/>
              <a:pathLst>
                <a:path w="761549" h="1118814" extrusionOk="0">
                  <a:moveTo>
                    <a:pt x="-524" y="1117297"/>
                  </a:moveTo>
                  <a:lnTo>
                    <a:pt x="-524" y="996558"/>
                  </a:lnTo>
                  <a:cubicBezTo>
                    <a:pt x="160246" y="977266"/>
                    <a:pt x="278895" y="901864"/>
                    <a:pt x="338058" y="740612"/>
                  </a:cubicBezTo>
                  <a:cubicBezTo>
                    <a:pt x="312656" y="732412"/>
                    <a:pt x="292400" y="726464"/>
                    <a:pt x="272463" y="719551"/>
                  </a:cubicBezTo>
                  <a:cubicBezTo>
                    <a:pt x="93848" y="657011"/>
                    <a:pt x="-5830" y="480325"/>
                    <a:pt x="31308" y="291741"/>
                  </a:cubicBezTo>
                  <a:cubicBezTo>
                    <a:pt x="64909" y="120199"/>
                    <a:pt x="237095" y="-11311"/>
                    <a:pt x="412334" y="425"/>
                  </a:cubicBezTo>
                  <a:cubicBezTo>
                    <a:pt x="596255" y="11358"/>
                    <a:pt x="744051" y="156019"/>
                    <a:pt x="758954" y="339651"/>
                  </a:cubicBezTo>
                  <a:cubicBezTo>
                    <a:pt x="792877" y="741255"/>
                    <a:pt x="404456" y="1143502"/>
                    <a:pt x="-524" y="111729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9"/>
            <p:cNvSpPr/>
            <p:nvPr/>
          </p:nvSpPr>
          <p:spPr>
            <a:xfrm>
              <a:off x="621403" y="597265"/>
              <a:ext cx="761549" cy="1118814"/>
            </a:xfrm>
            <a:custGeom>
              <a:avLst/>
              <a:gdLst/>
              <a:ahLst/>
              <a:cxnLst/>
              <a:rect l="l" t="t" r="r" b="b"/>
              <a:pathLst>
                <a:path w="761549" h="1118814" extrusionOk="0">
                  <a:moveTo>
                    <a:pt x="-524" y="1117297"/>
                  </a:moveTo>
                  <a:lnTo>
                    <a:pt x="-524" y="996558"/>
                  </a:lnTo>
                  <a:cubicBezTo>
                    <a:pt x="160246" y="977266"/>
                    <a:pt x="278895" y="901864"/>
                    <a:pt x="338058" y="740612"/>
                  </a:cubicBezTo>
                  <a:cubicBezTo>
                    <a:pt x="312656" y="732412"/>
                    <a:pt x="292400" y="726464"/>
                    <a:pt x="272463" y="719551"/>
                  </a:cubicBezTo>
                  <a:cubicBezTo>
                    <a:pt x="93848" y="657011"/>
                    <a:pt x="-5830" y="480325"/>
                    <a:pt x="31308" y="291741"/>
                  </a:cubicBezTo>
                  <a:cubicBezTo>
                    <a:pt x="64909" y="120199"/>
                    <a:pt x="237095" y="-11311"/>
                    <a:pt x="412334" y="425"/>
                  </a:cubicBezTo>
                  <a:cubicBezTo>
                    <a:pt x="596255" y="11358"/>
                    <a:pt x="744051" y="156019"/>
                    <a:pt x="758954" y="339651"/>
                  </a:cubicBezTo>
                  <a:cubicBezTo>
                    <a:pt x="792877" y="741255"/>
                    <a:pt x="404456" y="1143502"/>
                    <a:pt x="-524" y="111729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9"/>
          <p:cNvSpPr/>
          <p:nvPr/>
        </p:nvSpPr>
        <p:spPr>
          <a:xfrm>
            <a:off x="10842600" y="5517275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9"/>
          <p:cNvSpPr/>
          <p:nvPr/>
        </p:nvSpPr>
        <p:spPr>
          <a:xfrm>
            <a:off x="6858000" y="5517275"/>
            <a:ext cx="3984600" cy="8946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558100" y="1873525"/>
            <a:ext cx="11095500" cy="316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>
            <a:off x="6858000" y="5517275"/>
            <a:ext cx="3940500" cy="894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8 Three columns">
  <p:cSld name="CUSTOM_8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/>
          <p:nvPr/>
        </p:nvSpPr>
        <p:spPr>
          <a:xfrm>
            <a:off x="454800" y="412950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1"/>
          <p:cNvSpPr/>
          <p:nvPr/>
        </p:nvSpPr>
        <p:spPr>
          <a:xfrm>
            <a:off x="454800" y="1599800"/>
            <a:ext cx="10463100" cy="5258400"/>
          </a:xfrm>
          <a:prstGeom prst="rect">
            <a:avLst/>
          </a:prstGeom>
          <a:solidFill>
            <a:schemeClr val="accent4"/>
          </a:solidFill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1"/>
          <p:cNvSpPr/>
          <p:nvPr/>
        </p:nvSpPr>
        <p:spPr>
          <a:xfrm>
            <a:off x="11424950" y="0"/>
            <a:ext cx="767100" cy="68580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1349400" y="412950"/>
            <a:ext cx="9568500" cy="8946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1"/>
          </p:nvPr>
        </p:nvSpPr>
        <p:spPr>
          <a:xfrm>
            <a:off x="2053456" y="1739450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ubTitle" idx="2"/>
          </p:nvPr>
        </p:nvSpPr>
        <p:spPr>
          <a:xfrm>
            <a:off x="2053456" y="3344343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ubTitle" idx="3"/>
          </p:nvPr>
        </p:nvSpPr>
        <p:spPr>
          <a:xfrm>
            <a:off x="2053456" y="4949237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1461900" y="412950"/>
            <a:ext cx="9327000" cy="856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4"/>
          </p:nvPr>
        </p:nvSpPr>
        <p:spPr>
          <a:xfrm>
            <a:off x="2053450" y="2177400"/>
            <a:ext cx="64068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body" idx="5"/>
          </p:nvPr>
        </p:nvSpPr>
        <p:spPr>
          <a:xfrm>
            <a:off x="2053450" y="3770863"/>
            <a:ext cx="64068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body" idx="6"/>
          </p:nvPr>
        </p:nvSpPr>
        <p:spPr>
          <a:xfrm>
            <a:off x="2053450" y="5362525"/>
            <a:ext cx="64077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3 Six columns">
  <p:cSld name="CUSTOM_1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0" y="150"/>
            <a:ext cx="80325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6"/>
          <p:cNvSpPr/>
          <p:nvPr/>
        </p:nvSpPr>
        <p:spPr>
          <a:xfrm>
            <a:off x="899875" y="833575"/>
            <a:ext cx="10851600" cy="55719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6"/>
          <p:cNvSpPr/>
          <p:nvPr/>
        </p:nvSpPr>
        <p:spPr>
          <a:xfrm>
            <a:off x="454800" y="412950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1262750" y="2182550"/>
            <a:ext cx="30162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1262750" y="4039275"/>
            <a:ext cx="30162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3"/>
          </p:nvPr>
        </p:nvSpPr>
        <p:spPr>
          <a:xfrm>
            <a:off x="8372412" y="2191930"/>
            <a:ext cx="30162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4"/>
          </p:nvPr>
        </p:nvSpPr>
        <p:spPr>
          <a:xfrm>
            <a:off x="4836784" y="2199900"/>
            <a:ext cx="30162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ubTitle" idx="5"/>
          </p:nvPr>
        </p:nvSpPr>
        <p:spPr>
          <a:xfrm>
            <a:off x="4836784" y="4039275"/>
            <a:ext cx="30162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6"/>
          </p:nvPr>
        </p:nvSpPr>
        <p:spPr>
          <a:xfrm>
            <a:off x="8372412" y="4020730"/>
            <a:ext cx="30162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title"/>
          </p:nvPr>
        </p:nvSpPr>
        <p:spPr>
          <a:xfrm>
            <a:off x="1349400" y="898175"/>
            <a:ext cx="102828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body" idx="7"/>
          </p:nvPr>
        </p:nvSpPr>
        <p:spPr>
          <a:xfrm>
            <a:off x="4836784" y="2608750"/>
            <a:ext cx="30162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body" idx="8"/>
          </p:nvPr>
        </p:nvSpPr>
        <p:spPr>
          <a:xfrm>
            <a:off x="8372412" y="4437550"/>
            <a:ext cx="30162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body" idx="9"/>
          </p:nvPr>
        </p:nvSpPr>
        <p:spPr>
          <a:xfrm>
            <a:off x="4836784" y="4437550"/>
            <a:ext cx="30162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body" idx="13"/>
          </p:nvPr>
        </p:nvSpPr>
        <p:spPr>
          <a:xfrm>
            <a:off x="1262750" y="2608750"/>
            <a:ext cx="30162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body" idx="14"/>
          </p:nvPr>
        </p:nvSpPr>
        <p:spPr>
          <a:xfrm>
            <a:off x="8372412" y="2608750"/>
            <a:ext cx="30162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body" idx="15"/>
          </p:nvPr>
        </p:nvSpPr>
        <p:spPr>
          <a:xfrm>
            <a:off x="1262750" y="4437550"/>
            <a:ext cx="30162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39" name="Google Shape;139;p16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 SemiBold"/>
              <a:buNone/>
              <a:defRPr sz="4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 SemiBold"/>
              <a:buNone/>
              <a:defRPr sz="4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 SemiBold"/>
              <a:buNone/>
              <a:defRPr sz="4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 SemiBold"/>
              <a:buNone/>
              <a:defRPr sz="4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 SemiBold"/>
              <a:buNone/>
              <a:defRPr sz="4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 SemiBold"/>
              <a:buNone/>
              <a:defRPr sz="4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 SemiBold"/>
              <a:buNone/>
              <a:defRPr sz="4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exend Deca SemiBold"/>
              <a:buNone/>
              <a:defRPr sz="4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62" r:id="rId9"/>
    <p:sldLayoutId id="2147483665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>
            <a:spLocks noGrp="1"/>
          </p:cNvSpPr>
          <p:nvPr>
            <p:ph type="title"/>
          </p:nvPr>
        </p:nvSpPr>
        <p:spPr>
          <a:xfrm>
            <a:off x="2880650" y="1617950"/>
            <a:ext cx="8031600" cy="287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Traveling Guides Web</a:t>
            </a:r>
            <a:endParaRPr dirty="0"/>
          </a:p>
        </p:txBody>
      </p:sp>
      <p:sp>
        <p:nvSpPr>
          <p:cNvPr id="197" name="Google Shape;197;p23"/>
          <p:cNvSpPr txBox="1">
            <a:spLocks noGrp="1"/>
          </p:cNvSpPr>
          <p:nvPr>
            <p:ph type="subTitle" idx="1"/>
          </p:nvPr>
        </p:nvSpPr>
        <p:spPr>
          <a:xfrm>
            <a:off x="3652596" y="5087500"/>
            <a:ext cx="7486800" cy="894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 Lưu Trí Khoa Tùng_JSI-15</a:t>
            </a:r>
            <a:endParaRPr dirty="0"/>
          </a:p>
        </p:txBody>
      </p:sp>
      <p:grpSp>
        <p:nvGrpSpPr>
          <p:cNvPr id="198" name="Google Shape;198;p23"/>
          <p:cNvGrpSpPr/>
          <p:nvPr/>
        </p:nvGrpSpPr>
        <p:grpSpPr>
          <a:xfrm>
            <a:off x="10687445" y="769017"/>
            <a:ext cx="894670" cy="772741"/>
            <a:chOff x="4473320" y="1359978"/>
            <a:chExt cx="1435607" cy="1240155"/>
          </a:xfrm>
        </p:grpSpPr>
        <p:sp>
          <p:nvSpPr>
            <p:cNvPr id="199" name="Google Shape;199;p23"/>
            <p:cNvSpPr/>
            <p:nvPr/>
          </p:nvSpPr>
          <p:spPr>
            <a:xfrm>
              <a:off x="4473320" y="1359978"/>
              <a:ext cx="1435607" cy="901826"/>
            </a:xfrm>
            <a:custGeom>
              <a:avLst/>
              <a:gdLst/>
              <a:ahLst/>
              <a:cxnLst/>
              <a:rect l="l" t="t" r="r" b="b"/>
              <a:pathLst>
                <a:path w="1435607" h="901826" extrusionOk="0">
                  <a:moveTo>
                    <a:pt x="1418177" y="598361"/>
                  </a:moveTo>
                  <a:lnTo>
                    <a:pt x="1330547" y="598361"/>
                  </a:lnTo>
                  <a:cubicBezTo>
                    <a:pt x="1322642" y="267176"/>
                    <a:pt x="1050989" y="0"/>
                    <a:pt x="717804" y="0"/>
                  </a:cubicBezTo>
                  <a:cubicBezTo>
                    <a:pt x="384715" y="0"/>
                    <a:pt x="112967" y="267081"/>
                    <a:pt x="105156" y="598265"/>
                  </a:cubicBezTo>
                  <a:lnTo>
                    <a:pt x="17526" y="598265"/>
                  </a:lnTo>
                  <a:cubicBezTo>
                    <a:pt x="7811" y="598265"/>
                    <a:pt x="0" y="606076"/>
                    <a:pt x="0" y="615791"/>
                  </a:cubicBezTo>
                  <a:lnTo>
                    <a:pt x="0" y="884301"/>
                  </a:lnTo>
                  <a:cubicBezTo>
                    <a:pt x="0" y="894017"/>
                    <a:pt x="7811" y="901827"/>
                    <a:pt x="17526" y="901827"/>
                  </a:cubicBezTo>
                  <a:lnTo>
                    <a:pt x="1418082" y="901827"/>
                  </a:lnTo>
                  <a:cubicBezTo>
                    <a:pt x="1427798" y="901827"/>
                    <a:pt x="1435608" y="894017"/>
                    <a:pt x="1435608" y="884301"/>
                  </a:cubicBezTo>
                  <a:lnTo>
                    <a:pt x="1435608" y="615887"/>
                  </a:lnTo>
                  <a:cubicBezTo>
                    <a:pt x="1435608" y="606171"/>
                    <a:pt x="1427798" y="598361"/>
                    <a:pt x="1418177" y="598361"/>
                  </a:cubicBezTo>
                  <a:close/>
                  <a:moveTo>
                    <a:pt x="1400651" y="866870"/>
                  </a:moveTo>
                  <a:lnTo>
                    <a:pt x="1266444" y="866870"/>
                  </a:lnTo>
                  <a:lnTo>
                    <a:pt x="1266444" y="759333"/>
                  </a:lnTo>
                  <a:cubicBezTo>
                    <a:pt x="1266444" y="749618"/>
                    <a:pt x="1258824" y="741807"/>
                    <a:pt x="1249299" y="741807"/>
                  </a:cubicBezTo>
                  <a:cubicBezTo>
                    <a:pt x="1239774" y="741807"/>
                    <a:pt x="1232154" y="749618"/>
                    <a:pt x="1232154" y="759333"/>
                  </a:cubicBezTo>
                  <a:lnTo>
                    <a:pt x="1232154" y="866870"/>
                  </a:lnTo>
                  <a:lnTo>
                    <a:pt x="1115568" y="866870"/>
                  </a:lnTo>
                  <a:lnTo>
                    <a:pt x="1115568" y="759333"/>
                  </a:lnTo>
                  <a:cubicBezTo>
                    <a:pt x="1115568" y="749618"/>
                    <a:pt x="1107662" y="741807"/>
                    <a:pt x="1097852" y="741807"/>
                  </a:cubicBezTo>
                  <a:cubicBezTo>
                    <a:pt x="1088041" y="741807"/>
                    <a:pt x="1080135" y="749618"/>
                    <a:pt x="1080135" y="759333"/>
                  </a:cubicBezTo>
                  <a:lnTo>
                    <a:pt x="1080135" y="866870"/>
                  </a:lnTo>
                  <a:lnTo>
                    <a:pt x="963549" y="866870"/>
                  </a:lnTo>
                  <a:lnTo>
                    <a:pt x="963549" y="759333"/>
                  </a:lnTo>
                  <a:cubicBezTo>
                    <a:pt x="963549" y="749618"/>
                    <a:pt x="955643" y="741807"/>
                    <a:pt x="945833" y="741807"/>
                  </a:cubicBezTo>
                  <a:cubicBezTo>
                    <a:pt x="936022" y="741807"/>
                    <a:pt x="928116" y="749618"/>
                    <a:pt x="928116" y="759333"/>
                  </a:cubicBezTo>
                  <a:lnTo>
                    <a:pt x="928116" y="866870"/>
                  </a:lnTo>
                  <a:lnTo>
                    <a:pt x="811530" y="866870"/>
                  </a:lnTo>
                  <a:lnTo>
                    <a:pt x="811530" y="759333"/>
                  </a:lnTo>
                  <a:cubicBezTo>
                    <a:pt x="811530" y="749618"/>
                    <a:pt x="803624" y="741807"/>
                    <a:pt x="793814" y="741807"/>
                  </a:cubicBezTo>
                  <a:cubicBezTo>
                    <a:pt x="784003" y="741807"/>
                    <a:pt x="776097" y="749618"/>
                    <a:pt x="776097" y="759333"/>
                  </a:cubicBezTo>
                  <a:lnTo>
                    <a:pt x="776097" y="866870"/>
                  </a:lnTo>
                  <a:lnTo>
                    <a:pt x="659511" y="866870"/>
                  </a:lnTo>
                  <a:lnTo>
                    <a:pt x="659511" y="759333"/>
                  </a:lnTo>
                  <a:cubicBezTo>
                    <a:pt x="659511" y="749618"/>
                    <a:pt x="651891" y="741807"/>
                    <a:pt x="642366" y="741807"/>
                  </a:cubicBezTo>
                  <a:cubicBezTo>
                    <a:pt x="632841" y="741807"/>
                    <a:pt x="625221" y="749618"/>
                    <a:pt x="625221" y="759333"/>
                  </a:cubicBezTo>
                  <a:lnTo>
                    <a:pt x="625221" y="866870"/>
                  </a:lnTo>
                  <a:lnTo>
                    <a:pt x="508635" y="866870"/>
                  </a:lnTo>
                  <a:lnTo>
                    <a:pt x="508635" y="759333"/>
                  </a:lnTo>
                  <a:cubicBezTo>
                    <a:pt x="508635" y="749618"/>
                    <a:pt x="500729" y="741807"/>
                    <a:pt x="490918" y="741807"/>
                  </a:cubicBezTo>
                  <a:cubicBezTo>
                    <a:pt x="481108" y="741807"/>
                    <a:pt x="473202" y="749618"/>
                    <a:pt x="473202" y="759333"/>
                  </a:cubicBezTo>
                  <a:lnTo>
                    <a:pt x="473202" y="866870"/>
                  </a:lnTo>
                  <a:lnTo>
                    <a:pt x="356616" y="866870"/>
                  </a:lnTo>
                  <a:lnTo>
                    <a:pt x="356616" y="759333"/>
                  </a:lnTo>
                  <a:cubicBezTo>
                    <a:pt x="356616" y="749618"/>
                    <a:pt x="348710" y="741807"/>
                    <a:pt x="338900" y="741807"/>
                  </a:cubicBezTo>
                  <a:cubicBezTo>
                    <a:pt x="329089" y="741807"/>
                    <a:pt x="321183" y="749618"/>
                    <a:pt x="321183" y="759333"/>
                  </a:cubicBezTo>
                  <a:lnTo>
                    <a:pt x="321183" y="866870"/>
                  </a:lnTo>
                  <a:lnTo>
                    <a:pt x="204597" y="866870"/>
                  </a:lnTo>
                  <a:lnTo>
                    <a:pt x="204597" y="759333"/>
                  </a:lnTo>
                  <a:cubicBezTo>
                    <a:pt x="204597" y="749618"/>
                    <a:pt x="196691" y="741807"/>
                    <a:pt x="186880" y="741807"/>
                  </a:cubicBezTo>
                  <a:cubicBezTo>
                    <a:pt x="177070" y="741807"/>
                    <a:pt x="169164" y="749618"/>
                    <a:pt x="169164" y="759333"/>
                  </a:cubicBezTo>
                  <a:lnTo>
                    <a:pt x="169164" y="866870"/>
                  </a:lnTo>
                  <a:lnTo>
                    <a:pt x="35052" y="866870"/>
                  </a:lnTo>
                  <a:lnTo>
                    <a:pt x="35052" y="633317"/>
                  </a:lnTo>
                  <a:lnTo>
                    <a:pt x="122587" y="633317"/>
                  </a:lnTo>
                  <a:cubicBezTo>
                    <a:pt x="132302" y="633317"/>
                    <a:pt x="140113" y="625507"/>
                    <a:pt x="140113" y="615791"/>
                  </a:cubicBezTo>
                  <a:lnTo>
                    <a:pt x="140113" y="612839"/>
                  </a:lnTo>
                  <a:cubicBezTo>
                    <a:pt x="140113" y="294227"/>
                    <a:pt x="399383" y="34957"/>
                    <a:pt x="717899" y="34957"/>
                  </a:cubicBezTo>
                  <a:cubicBezTo>
                    <a:pt x="1036415" y="34957"/>
                    <a:pt x="1295686" y="294227"/>
                    <a:pt x="1295686" y="612839"/>
                  </a:cubicBezTo>
                  <a:lnTo>
                    <a:pt x="1295686" y="615791"/>
                  </a:lnTo>
                  <a:cubicBezTo>
                    <a:pt x="1295686" y="625507"/>
                    <a:pt x="1303496" y="633317"/>
                    <a:pt x="1313212" y="633317"/>
                  </a:cubicBezTo>
                  <a:lnTo>
                    <a:pt x="1400747" y="633317"/>
                  </a:lnTo>
                  <a:lnTo>
                    <a:pt x="1400747" y="8668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4829079" y="1610962"/>
              <a:ext cx="723614" cy="382333"/>
            </a:xfrm>
            <a:custGeom>
              <a:avLst/>
              <a:gdLst/>
              <a:ahLst/>
              <a:cxnLst/>
              <a:rect l="l" t="t" r="r" b="b"/>
              <a:pathLst>
                <a:path w="723614" h="382333" extrusionOk="0">
                  <a:moveTo>
                    <a:pt x="361855" y="0"/>
                  </a:moveTo>
                  <a:cubicBezTo>
                    <a:pt x="162401" y="0"/>
                    <a:pt x="0" y="162401"/>
                    <a:pt x="0" y="361855"/>
                  </a:cubicBezTo>
                  <a:cubicBezTo>
                    <a:pt x="0" y="363474"/>
                    <a:pt x="0" y="365284"/>
                    <a:pt x="190" y="366903"/>
                  </a:cubicBezTo>
                  <a:cubicBezTo>
                    <a:pt x="1238" y="375666"/>
                    <a:pt x="8668" y="382333"/>
                    <a:pt x="17621" y="382333"/>
                  </a:cubicBezTo>
                  <a:lnTo>
                    <a:pt x="286321" y="382333"/>
                  </a:lnTo>
                  <a:cubicBezTo>
                    <a:pt x="295561" y="382333"/>
                    <a:pt x="303085" y="375190"/>
                    <a:pt x="303848" y="366141"/>
                  </a:cubicBezTo>
                  <a:cubicBezTo>
                    <a:pt x="306229" y="336042"/>
                    <a:pt x="331660" y="312325"/>
                    <a:pt x="361950" y="312325"/>
                  </a:cubicBezTo>
                  <a:cubicBezTo>
                    <a:pt x="392335" y="312325"/>
                    <a:pt x="417767" y="335947"/>
                    <a:pt x="420052" y="366141"/>
                  </a:cubicBezTo>
                  <a:cubicBezTo>
                    <a:pt x="420719" y="375380"/>
                    <a:pt x="428434" y="382333"/>
                    <a:pt x="437578" y="382333"/>
                  </a:cubicBezTo>
                  <a:lnTo>
                    <a:pt x="706279" y="382333"/>
                  </a:lnTo>
                  <a:cubicBezTo>
                    <a:pt x="715137" y="382333"/>
                    <a:pt x="722662" y="375761"/>
                    <a:pt x="723424" y="366903"/>
                  </a:cubicBezTo>
                  <a:cubicBezTo>
                    <a:pt x="723614" y="365284"/>
                    <a:pt x="723614" y="363474"/>
                    <a:pt x="723614" y="361855"/>
                  </a:cubicBezTo>
                  <a:cubicBezTo>
                    <a:pt x="723709" y="162401"/>
                    <a:pt x="561308" y="0"/>
                    <a:pt x="361855" y="0"/>
                  </a:cubicBezTo>
                  <a:close/>
                  <a:moveTo>
                    <a:pt x="452437" y="347377"/>
                  </a:moveTo>
                  <a:cubicBezTo>
                    <a:pt x="441960" y="307086"/>
                    <a:pt x="405003" y="277368"/>
                    <a:pt x="362141" y="277368"/>
                  </a:cubicBezTo>
                  <a:cubicBezTo>
                    <a:pt x="319278" y="277368"/>
                    <a:pt x="282321" y="306991"/>
                    <a:pt x="271843" y="347377"/>
                  </a:cubicBezTo>
                  <a:lnTo>
                    <a:pt x="35719" y="347377"/>
                  </a:lnTo>
                  <a:cubicBezTo>
                    <a:pt x="43339" y="173926"/>
                    <a:pt x="186880" y="35052"/>
                    <a:pt x="362141" y="35052"/>
                  </a:cubicBezTo>
                  <a:cubicBezTo>
                    <a:pt x="537115" y="35052"/>
                    <a:pt x="680466" y="173260"/>
                    <a:pt x="688562" y="347377"/>
                  </a:cubicBezTo>
                  <a:lnTo>
                    <a:pt x="452437" y="34737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4549806" y="2379630"/>
              <a:ext cx="1327118" cy="220503"/>
            </a:xfrm>
            <a:custGeom>
              <a:avLst/>
              <a:gdLst/>
              <a:ahLst/>
              <a:cxnLst/>
              <a:rect l="l" t="t" r="r" b="b"/>
              <a:pathLst>
                <a:path w="1327118" h="220503" extrusionOk="0">
                  <a:moveTo>
                    <a:pt x="1315307" y="93536"/>
                  </a:moveTo>
                  <a:lnTo>
                    <a:pt x="1195197" y="51816"/>
                  </a:lnTo>
                  <a:cubicBezTo>
                    <a:pt x="1193864" y="50863"/>
                    <a:pt x="1192340" y="50006"/>
                    <a:pt x="1190720" y="49435"/>
                  </a:cubicBezTo>
                  <a:lnTo>
                    <a:pt x="1072134" y="7906"/>
                  </a:lnTo>
                  <a:cubicBezTo>
                    <a:pt x="1070419" y="6286"/>
                    <a:pt x="1068515" y="4953"/>
                    <a:pt x="1066228" y="4096"/>
                  </a:cubicBezTo>
                  <a:lnTo>
                    <a:pt x="1057275" y="952"/>
                  </a:lnTo>
                  <a:cubicBezTo>
                    <a:pt x="1055370" y="381"/>
                    <a:pt x="1053465" y="0"/>
                    <a:pt x="1051465" y="0"/>
                  </a:cubicBezTo>
                  <a:lnTo>
                    <a:pt x="350234" y="0"/>
                  </a:lnTo>
                  <a:cubicBezTo>
                    <a:pt x="350139" y="0"/>
                    <a:pt x="350044" y="0"/>
                    <a:pt x="349853" y="0"/>
                  </a:cubicBezTo>
                  <a:cubicBezTo>
                    <a:pt x="349758" y="0"/>
                    <a:pt x="349663" y="0"/>
                    <a:pt x="349472" y="0"/>
                  </a:cubicBezTo>
                  <a:lnTo>
                    <a:pt x="183737" y="0"/>
                  </a:lnTo>
                  <a:lnTo>
                    <a:pt x="183261" y="0"/>
                  </a:lnTo>
                  <a:lnTo>
                    <a:pt x="17526" y="0"/>
                  </a:lnTo>
                  <a:cubicBezTo>
                    <a:pt x="7811" y="0"/>
                    <a:pt x="0" y="7810"/>
                    <a:pt x="0" y="17526"/>
                  </a:cubicBezTo>
                  <a:lnTo>
                    <a:pt x="0" y="202978"/>
                  </a:lnTo>
                  <a:cubicBezTo>
                    <a:pt x="0" y="212693"/>
                    <a:pt x="7811" y="220504"/>
                    <a:pt x="17526" y="220504"/>
                  </a:cubicBezTo>
                  <a:lnTo>
                    <a:pt x="183261" y="220504"/>
                  </a:lnTo>
                  <a:lnTo>
                    <a:pt x="183737" y="220504"/>
                  </a:lnTo>
                  <a:lnTo>
                    <a:pt x="349472" y="220504"/>
                  </a:lnTo>
                  <a:cubicBezTo>
                    <a:pt x="349567" y="220504"/>
                    <a:pt x="349663" y="220504"/>
                    <a:pt x="349853" y="220504"/>
                  </a:cubicBezTo>
                  <a:cubicBezTo>
                    <a:pt x="349949" y="220504"/>
                    <a:pt x="350044" y="220504"/>
                    <a:pt x="350234" y="220504"/>
                  </a:cubicBezTo>
                  <a:lnTo>
                    <a:pt x="1049846" y="220504"/>
                  </a:lnTo>
                  <a:cubicBezTo>
                    <a:pt x="1051846" y="220504"/>
                    <a:pt x="1053846" y="220123"/>
                    <a:pt x="1055656" y="219551"/>
                  </a:cubicBezTo>
                  <a:lnTo>
                    <a:pt x="1066324" y="215837"/>
                  </a:lnTo>
                  <a:cubicBezTo>
                    <a:pt x="1068134" y="215170"/>
                    <a:pt x="1069848" y="214217"/>
                    <a:pt x="1071277" y="212979"/>
                  </a:cubicBezTo>
                  <a:lnTo>
                    <a:pt x="1190911" y="170402"/>
                  </a:lnTo>
                  <a:cubicBezTo>
                    <a:pt x="1191197" y="170307"/>
                    <a:pt x="1191387" y="170117"/>
                    <a:pt x="1191673" y="169926"/>
                  </a:cubicBezTo>
                  <a:lnTo>
                    <a:pt x="1315402" y="126301"/>
                  </a:lnTo>
                  <a:cubicBezTo>
                    <a:pt x="1322451" y="123730"/>
                    <a:pt x="1327118" y="117253"/>
                    <a:pt x="1327118" y="109728"/>
                  </a:cubicBezTo>
                  <a:cubicBezTo>
                    <a:pt x="1327023" y="102584"/>
                    <a:pt x="1322356" y="95917"/>
                    <a:pt x="1315307" y="93536"/>
                  </a:cubicBezTo>
                  <a:close/>
                  <a:moveTo>
                    <a:pt x="35147" y="35052"/>
                  </a:moveTo>
                  <a:lnTo>
                    <a:pt x="165925" y="35052"/>
                  </a:lnTo>
                  <a:lnTo>
                    <a:pt x="165925" y="185356"/>
                  </a:lnTo>
                  <a:lnTo>
                    <a:pt x="35147" y="185356"/>
                  </a:lnTo>
                  <a:lnTo>
                    <a:pt x="35147" y="35052"/>
                  </a:lnTo>
                  <a:close/>
                  <a:moveTo>
                    <a:pt x="1077944" y="47053"/>
                  </a:moveTo>
                  <a:lnTo>
                    <a:pt x="1167098" y="78105"/>
                  </a:lnTo>
                  <a:lnTo>
                    <a:pt x="1167098" y="141542"/>
                  </a:lnTo>
                  <a:lnTo>
                    <a:pt x="1077944" y="173260"/>
                  </a:lnTo>
                  <a:lnTo>
                    <a:pt x="1077944" y="47053"/>
                  </a:lnTo>
                  <a:close/>
                  <a:moveTo>
                    <a:pt x="332042" y="185452"/>
                  </a:moveTo>
                  <a:lnTo>
                    <a:pt x="201263" y="185452"/>
                  </a:lnTo>
                  <a:lnTo>
                    <a:pt x="201263" y="35147"/>
                  </a:lnTo>
                  <a:lnTo>
                    <a:pt x="332042" y="35147"/>
                  </a:lnTo>
                  <a:lnTo>
                    <a:pt x="332042" y="185452"/>
                  </a:lnTo>
                  <a:close/>
                  <a:moveTo>
                    <a:pt x="367760" y="35052"/>
                  </a:moveTo>
                  <a:lnTo>
                    <a:pt x="1039082" y="35052"/>
                  </a:lnTo>
                  <a:lnTo>
                    <a:pt x="1039082" y="185356"/>
                  </a:lnTo>
                  <a:lnTo>
                    <a:pt x="367760" y="185356"/>
                  </a:lnTo>
                  <a:lnTo>
                    <a:pt x="367760" y="35052"/>
                  </a:lnTo>
                  <a:close/>
                  <a:moveTo>
                    <a:pt x="1202531" y="129159"/>
                  </a:moveTo>
                  <a:lnTo>
                    <a:pt x="1202531" y="91345"/>
                  </a:lnTo>
                  <a:lnTo>
                    <a:pt x="1256728" y="110109"/>
                  </a:lnTo>
                  <a:lnTo>
                    <a:pt x="1202531" y="1291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" name="Google Shape;202;p23"/>
          <p:cNvGrpSpPr/>
          <p:nvPr/>
        </p:nvGrpSpPr>
        <p:grpSpPr>
          <a:xfrm>
            <a:off x="2761735" y="5175819"/>
            <a:ext cx="496431" cy="717950"/>
            <a:chOff x="6594769" y="2752153"/>
            <a:chExt cx="953209" cy="1378553"/>
          </a:xfrm>
        </p:grpSpPr>
        <p:sp>
          <p:nvSpPr>
            <p:cNvPr id="203" name="Google Shape;203;p23"/>
            <p:cNvSpPr/>
            <p:nvPr/>
          </p:nvSpPr>
          <p:spPr>
            <a:xfrm>
              <a:off x="6594769" y="2752153"/>
              <a:ext cx="953209" cy="1378553"/>
            </a:xfrm>
            <a:custGeom>
              <a:avLst/>
              <a:gdLst/>
              <a:ahLst/>
              <a:cxnLst/>
              <a:rect l="l" t="t" r="r" b="b"/>
              <a:pathLst>
                <a:path w="953209" h="1378553" extrusionOk="0">
                  <a:moveTo>
                    <a:pt x="945697" y="822198"/>
                  </a:moveTo>
                  <a:cubicBezTo>
                    <a:pt x="937696" y="816673"/>
                    <a:pt x="926838" y="818674"/>
                    <a:pt x="921313" y="826580"/>
                  </a:cubicBezTo>
                  <a:cubicBezTo>
                    <a:pt x="893881" y="866299"/>
                    <a:pt x="861496" y="901541"/>
                    <a:pt x="825206" y="931926"/>
                  </a:cubicBezTo>
                  <a:lnTo>
                    <a:pt x="756626" y="784098"/>
                  </a:lnTo>
                  <a:cubicBezTo>
                    <a:pt x="752530" y="775430"/>
                    <a:pt x="742148" y="771525"/>
                    <a:pt x="733385" y="775621"/>
                  </a:cubicBezTo>
                  <a:cubicBezTo>
                    <a:pt x="724622" y="779717"/>
                    <a:pt x="720812" y="790099"/>
                    <a:pt x="724907" y="798862"/>
                  </a:cubicBezTo>
                  <a:lnTo>
                    <a:pt x="796916" y="954024"/>
                  </a:lnTo>
                  <a:lnTo>
                    <a:pt x="811775" y="986219"/>
                  </a:lnTo>
                  <a:lnTo>
                    <a:pt x="833207" y="1032320"/>
                  </a:lnTo>
                  <a:cubicBezTo>
                    <a:pt x="866258" y="1103948"/>
                    <a:pt x="839589" y="1188148"/>
                    <a:pt x="773771" y="1228249"/>
                  </a:cubicBezTo>
                  <a:lnTo>
                    <a:pt x="691665" y="1051179"/>
                  </a:lnTo>
                  <a:lnTo>
                    <a:pt x="676901" y="1019461"/>
                  </a:lnTo>
                  <a:lnTo>
                    <a:pt x="519453" y="680180"/>
                  </a:lnTo>
                  <a:cubicBezTo>
                    <a:pt x="563554" y="667226"/>
                    <a:pt x="600130" y="636460"/>
                    <a:pt x="620704" y="596170"/>
                  </a:cubicBezTo>
                  <a:cubicBezTo>
                    <a:pt x="632896" y="608457"/>
                    <a:pt x="643183" y="623030"/>
                    <a:pt x="650898" y="639604"/>
                  </a:cubicBezTo>
                  <a:lnTo>
                    <a:pt x="694523" y="733711"/>
                  </a:lnTo>
                  <a:cubicBezTo>
                    <a:pt x="698618" y="742474"/>
                    <a:pt x="709001" y="746379"/>
                    <a:pt x="717764" y="742283"/>
                  </a:cubicBezTo>
                  <a:cubicBezTo>
                    <a:pt x="726527" y="738188"/>
                    <a:pt x="730337" y="727805"/>
                    <a:pt x="726241" y="719042"/>
                  </a:cubicBezTo>
                  <a:lnTo>
                    <a:pt x="682616" y="624935"/>
                  </a:lnTo>
                  <a:cubicBezTo>
                    <a:pt x="670806" y="599504"/>
                    <a:pt x="654041" y="577882"/>
                    <a:pt x="633944" y="560832"/>
                  </a:cubicBezTo>
                  <a:cubicBezTo>
                    <a:pt x="637182" y="547973"/>
                    <a:pt x="638897" y="534543"/>
                    <a:pt x="638897" y="520637"/>
                  </a:cubicBezTo>
                  <a:cubicBezTo>
                    <a:pt x="638897" y="435007"/>
                    <a:pt x="573746" y="364236"/>
                    <a:pt x="490307" y="355283"/>
                  </a:cubicBezTo>
                  <a:lnTo>
                    <a:pt x="490307" y="205264"/>
                  </a:lnTo>
                  <a:cubicBezTo>
                    <a:pt x="538980" y="196882"/>
                    <a:pt x="576032" y="154496"/>
                    <a:pt x="576032" y="103442"/>
                  </a:cubicBezTo>
                  <a:cubicBezTo>
                    <a:pt x="576032" y="46482"/>
                    <a:pt x="529550" y="0"/>
                    <a:pt x="472590" y="0"/>
                  </a:cubicBezTo>
                  <a:cubicBezTo>
                    <a:pt x="415631" y="0"/>
                    <a:pt x="369149" y="46292"/>
                    <a:pt x="369149" y="103442"/>
                  </a:cubicBezTo>
                  <a:cubicBezTo>
                    <a:pt x="369149" y="154400"/>
                    <a:pt x="406201" y="196787"/>
                    <a:pt x="454874" y="205264"/>
                  </a:cubicBezTo>
                  <a:lnTo>
                    <a:pt x="454874" y="355283"/>
                  </a:lnTo>
                  <a:cubicBezTo>
                    <a:pt x="371530" y="364141"/>
                    <a:pt x="306284" y="435007"/>
                    <a:pt x="306284" y="520637"/>
                  </a:cubicBezTo>
                  <a:cubicBezTo>
                    <a:pt x="306284" y="535114"/>
                    <a:pt x="308093" y="549116"/>
                    <a:pt x="311618" y="562451"/>
                  </a:cubicBezTo>
                  <a:cubicBezTo>
                    <a:pt x="292091" y="579406"/>
                    <a:pt x="276089" y="600647"/>
                    <a:pt x="264850" y="624935"/>
                  </a:cubicBezTo>
                  <a:lnTo>
                    <a:pt x="125404" y="925449"/>
                  </a:lnTo>
                  <a:cubicBezTo>
                    <a:pt x="90066" y="894779"/>
                    <a:pt x="58634" y="859250"/>
                    <a:pt x="32154" y="819436"/>
                  </a:cubicBezTo>
                  <a:cubicBezTo>
                    <a:pt x="26725" y="811339"/>
                    <a:pt x="15866" y="809149"/>
                    <a:pt x="7865" y="814483"/>
                  </a:cubicBezTo>
                  <a:cubicBezTo>
                    <a:pt x="-231" y="819817"/>
                    <a:pt x="-2422" y="830675"/>
                    <a:pt x="2913" y="838772"/>
                  </a:cubicBezTo>
                  <a:cubicBezTo>
                    <a:pt x="33107" y="884110"/>
                    <a:pt x="69302" y="924211"/>
                    <a:pt x="110069" y="958405"/>
                  </a:cubicBezTo>
                  <a:lnTo>
                    <a:pt x="82637" y="1017556"/>
                  </a:lnTo>
                  <a:cubicBezTo>
                    <a:pt x="41108" y="1107091"/>
                    <a:pt x="76064" y="1212628"/>
                    <a:pt x="160170" y="1260729"/>
                  </a:cubicBezTo>
                  <a:lnTo>
                    <a:pt x="121308" y="1354455"/>
                  </a:lnTo>
                  <a:cubicBezTo>
                    <a:pt x="117689" y="1363408"/>
                    <a:pt x="121880" y="1373600"/>
                    <a:pt x="130928" y="1377315"/>
                  </a:cubicBezTo>
                  <a:cubicBezTo>
                    <a:pt x="133119" y="1378172"/>
                    <a:pt x="135405" y="1378553"/>
                    <a:pt x="137596" y="1378553"/>
                  </a:cubicBezTo>
                  <a:cubicBezTo>
                    <a:pt x="144549" y="1378553"/>
                    <a:pt x="151122" y="1374457"/>
                    <a:pt x="153884" y="1367695"/>
                  </a:cubicBezTo>
                  <a:lnTo>
                    <a:pt x="198651" y="1259777"/>
                  </a:lnTo>
                  <a:cubicBezTo>
                    <a:pt x="199223" y="1258348"/>
                    <a:pt x="199508" y="1256824"/>
                    <a:pt x="199699" y="1255395"/>
                  </a:cubicBezTo>
                  <a:lnTo>
                    <a:pt x="219987" y="1211961"/>
                  </a:lnTo>
                  <a:cubicBezTo>
                    <a:pt x="223988" y="1203198"/>
                    <a:pt x="220178" y="1192816"/>
                    <a:pt x="211415" y="1188720"/>
                  </a:cubicBezTo>
                  <a:cubicBezTo>
                    <a:pt x="202652" y="1184624"/>
                    <a:pt x="192269" y="1188530"/>
                    <a:pt x="188174" y="1197197"/>
                  </a:cubicBezTo>
                  <a:lnTo>
                    <a:pt x="173696" y="1228344"/>
                  </a:lnTo>
                  <a:cubicBezTo>
                    <a:pt x="107878" y="1188244"/>
                    <a:pt x="81113" y="1103948"/>
                    <a:pt x="114260" y="1032415"/>
                  </a:cubicBezTo>
                  <a:lnTo>
                    <a:pt x="138263" y="980599"/>
                  </a:lnTo>
                  <a:lnTo>
                    <a:pt x="153407" y="948214"/>
                  </a:lnTo>
                  <a:lnTo>
                    <a:pt x="296568" y="639699"/>
                  </a:lnTo>
                  <a:cubicBezTo>
                    <a:pt x="303807" y="624078"/>
                    <a:pt x="313427" y="609981"/>
                    <a:pt x="325239" y="597789"/>
                  </a:cubicBezTo>
                  <a:cubicBezTo>
                    <a:pt x="346289" y="637889"/>
                    <a:pt x="383341" y="668369"/>
                    <a:pt x="427823" y="680752"/>
                  </a:cubicBezTo>
                  <a:lnTo>
                    <a:pt x="272184" y="1015937"/>
                  </a:lnTo>
                  <a:lnTo>
                    <a:pt x="257421" y="1047655"/>
                  </a:lnTo>
                  <a:lnTo>
                    <a:pt x="214367" y="1140523"/>
                  </a:lnTo>
                  <a:cubicBezTo>
                    <a:pt x="210272" y="1149287"/>
                    <a:pt x="214082" y="1159669"/>
                    <a:pt x="222845" y="1163764"/>
                  </a:cubicBezTo>
                  <a:cubicBezTo>
                    <a:pt x="231608" y="1167860"/>
                    <a:pt x="241990" y="1163955"/>
                    <a:pt x="246086" y="1155192"/>
                  </a:cubicBezTo>
                  <a:lnTo>
                    <a:pt x="290186" y="1060132"/>
                  </a:lnTo>
                  <a:cubicBezTo>
                    <a:pt x="343907" y="1078611"/>
                    <a:pt x="400867" y="1089184"/>
                    <a:pt x="459350" y="1091184"/>
                  </a:cubicBezTo>
                  <a:lnTo>
                    <a:pt x="459350" y="1165574"/>
                  </a:lnTo>
                  <a:cubicBezTo>
                    <a:pt x="459350" y="1175290"/>
                    <a:pt x="466971" y="1183005"/>
                    <a:pt x="476496" y="1183005"/>
                  </a:cubicBezTo>
                  <a:cubicBezTo>
                    <a:pt x="485830" y="1183005"/>
                    <a:pt x="493640" y="1175195"/>
                    <a:pt x="493640" y="1165574"/>
                  </a:cubicBezTo>
                  <a:lnTo>
                    <a:pt x="493640" y="1091279"/>
                  </a:lnTo>
                  <a:cubicBezTo>
                    <a:pt x="550409" y="1089850"/>
                    <a:pt x="605845" y="1080230"/>
                    <a:pt x="658423" y="1063085"/>
                  </a:cubicBezTo>
                  <a:lnTo>
                    <a:pt x="747672" y="1255395"/>
                  </a:lnTo>
                  <a:cubicBezTo>
                    <a:pt x="747863" y="1256824"/>
                    <a:pt x="748148" y="1258348"/>
                    <a:pt x="748720" y="1259777"/>
                  </a:cubicBezTo>
                  <a:lnTo>
                    <a:pt x="793488" y="1367695"/>
                  </a:lnTo>
                  <a:cubicBezTo>
                    <a:pt x="796345" y="1374457"/>
                    <a:pt x="802917" y="1378553"/>
                    <a:pt x="809775" y="1378553"/>
                  </a:cubicBezTo>
                  <a:cubicBezTo>
                    <a:pt x="811966" y="1378553"/>
                    <a:pt x="814252" y="1378077"/>
                    <a:pt x="816443" y="1377315"/>
                  </a:cubicBezTo>
                  <a:cubicBezTo>
                    <a:pt x="825491" y="1373600"/>
                    <a:pt x="829682" y="1363408"/>
                    <a:pt x="826063" y="1354455"/>
                  </a:cubicBezTo>
                  <a:lnTo>
                    <a:pt x="787201" y="1260824"/>
                  </a:lnTo>
                  <a:cubicBezTo>
                    <a:pt x="871307" y="1212723"/>
                    <a:pt x="906168" y="1107091"/>
                    <a:pt x="864734" y="1017651"/>
                  </a:cubicBezTo>
                  <a:lnTo>
                    <a:pt x="840160" y="964787"/>
                  </a:lnTo>
                  <a:cubicBezTo>
                    <a:pt x="881784" y="931259"/>
                    <a:pt x="918932" y="891635"/>
                    <a:pt x="949983" y="846677"/>
                  </a:cubicBezTo>
                  <a:cubicBezTo>
                    <a:pt x="955603" y="838676"/>
                    <a:pt x="953698" y="827627"/>
                    <a:pt x="945697" y="822198"/>
                  </a:cubicBezTo>
                  <a:close/>
                  <a:moveTo>
                    <a:pt x="404296" y="103442"/>
                  </a:moveTo>
                  <a:cubicBezTo>
                    <a:pt x="404296" y="65722"/>
                    <a:pt x="434966" y="35147"/>
                    <a:pt x="472590" y="35147"/>
                  </a:cubicBezTo>
                  <a:cubicBezTo>
                    <a:pt x="510309" y="35147"/>
                    <a:pt x="540884" y="65818"/>
                    <a:pt x="540884" y="103442"/>
                  </a:cubicBezTo>
                  <a:cubicBezTo>
                    <a:pt x="540884" y="140398"/>
                    <a:pt x="511357" y="170497"/>
                    <a:pt x="474781" y="171641"/>
                  </a:cubicBezTo>
                  <a:cubicBezTo>
                    <a:pt x="474019" y="171545"/>
                    <a:pt x="473352" y="171450"/>
                    <a:pt x="472590" y="171450"/>
                  </a:cubicBezTo>
                  <a:cubicBezTo>
                    <a:pt x="471828" y="171450"/>
                    <a:pt x="471161" y="171545"/>
                    <a:pt x="470399" y="171641"/>
                  </a:cubicBezTo>
                  <a:cubicBezTo>
                    <a:pt x="433728" y="170497"/>
                    <a:pt x="404296" y="140398"/>
                    <a:pt x="404296" y="103442"/>
                  </a:cubicBezTo>
                  <a:close/>
                  <a:moveTo>
                    <a:pt x="353337" y="574834"/>
                  </a:moveTo>
                  <a:cubicBezTo>
                    <a:pt x="348289" y="563975"/>
                    <a:pt x="344765" y="552450"/>
                    <a:pt x="342955" y="540258"/>
                  </a:cubicBezTo>
                  <a:cubicBezTo>
                    <a:pt x="341907" y="533876"/>
                    <a:pt x="341431" y="527209"/>
                    <a:pt x="341431" y="520541"/>
                  </a:cubicBezTo>
                  <a:cubicBezTo>
                    <a:pt x="341431" y="448246"/>
                    <a:pt x="400200" y="389287"/>
                    <a:pt x="472590" y="389287"/>
                  </a:cubicBezTo>
                  <a:cubicBezTo>
                    <a:pt x="544980" y="389287"/>
                    <a:pt x="603845" y="448246"/>
                    <a:pt x="603845" y="520541"/>
                  </a:cubicBezTo>
                  <a:cubicBezTo>
                    <a:pt x="603845" y="526828"/>
                    <a:pt x="603368" y="533019"/>
                    <a:pt x="602511" y="539115"/>
                  </a:cubicBezTo>
                  <a:cubicBezTo>
                    <a:pt x="600797" y="551307"/>
                    <a:pt x="597368" y="562927"/>
                    <a:pt x="592415" y="573786"/>
                  </a:cubicBezTo>
                  <a:cubicBezTo>
                    <a:pt x="576222" y="610267"/>
                    <a:pt x="543837" y="637984"/>
                    <a:pt x="504404" y="647795"/>
                  </a:cubicBezTo>
                  <a:cubicBezTo>
                    <a:pt x="496498" y="649891"/>
                    <a:pt x="488306" y="651129"/>
                    <a:pt x="479924" y="651605"/>
                  </a:cubicBezTo>
                  <a:cubicBezTo>
                    <a:pt x="477448" y="651701"/>
                    <a:pt x="475067" y="651796"/>
                    <a:pt x="472590" y="651796"/>
                  </a:cubicBezTo>
                  <a:cubicBezTo>
                    <a:pt x="470876" y="651796"/>
                    <a:pt x="469256" y="651796"/>
                    <a:pt x="467542" y="651701"/>
                  </a:cubicBezTo>
                  <a:cubicBezTo>
                    <a:pt x="459160" y="651415"/>
                    <a:pt x="450873" y="650272"/>
                    <a:pt x="442967" y="648367"/>
                  </a:cubicBezTo>
                  <a:cubicBezTo>
                    <a:pt x="402963" y="639127"/>
                    <a:pt x="369911" y="611410"/>
                    <a:pt x="353337" y="574834"/>
                  </a:cubicBezTo>
                  <a:close/>
                  <a:moveTo>
                    <a:pt x="493736" y="1056323"/>
                  </a:moveTo>
                  <a:lnTo>
                    <a:pt x="493736" y="1000506"/>
                  </a:lnTo>
                  <a:cubicBezTo>
                    <a:pt x="493736" y="990790"/>
                    <a:pt x="486116" y="983075"/>
                    <a:pt x="476591" y="983075"/>
                  </a:cubicBezTo>
                  <a:cubicBezTo>
                    <a:pt x="467066" y="983075"/>
                    <a:pt x="459446" y="990886"/>
                    <a:pt x="459446" y="1000506"/>
                  </a:cubicBezTo>
                  <a:lnTo>
                    <a:pt x="459446" y="1056227"/>
                  </a:lnTo>
                  <a:cubicBezTo>
                    <a:pt x="406106" y="1054322"/>
                    <a:pt x="354194" y="1044797"/>
                    <a:pt x="305141" y="1028129"/>
                  </a:cubicBezTo>
                  <a:lnTo>
                    <a:pt x="463637" y="686752"/>
                  </a:lnTo>
                  <a:cubicBezTo>
                    <a:pt x="466589" y="686848"/>
                    <a:pt x="469638" y="686943"/>
                    <a:pt x="472590" y="686943"/>
                  </a:cubicBezTo>
                  <a:cubicBezTo>
                    <a:pt x="476305" y="686943"/>
                    <a:pt x="480020" y="686848"/>
                    <a:pt x="483734" y="686562"/>
                  </a:cubicBezTo>
                  <a:lnTo>
                    <a:pt x="643755" y="1031272"/>
                  </a:lnTo>
                  <a:cubicBezTo>
                    <a:pt x="595748" y="1046416"/>
                    <a:pt x="545361" y="1054989"/>
                    <a:pt x="493736" y="1056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7034783" y="3243642"/>
              <a:ext cx="58292" cy="58293"/>
            </a:xfrm>
            <a:custGeom>
              <a:avLst/>
              <a:gdLst/>
              <a:ahLst/>
              <a:cxnLst/>
              <a:rect l="l" t="t" r="r" b="b"/>
              <a:pathLst>
                <a:path w="58292" h="58293" extrusionOk="0">
                  <a:moveTo>
                    <a:pt x="58293" y="29147"/>
                  </a:moveTo>
                  <a:cubicBezTo>
                    <a:pt x="58293" y="13049"/>
                    <a:pt x="45244" y="0"/>
                    <a:pt x="29146" y="0"/>
                  </a:cubicBezTo>
                  <a:cubicBezTo>
                    <a:pt x="13049" y="0"/>
                    <a:pt x="0" y="13049"/>
                    <a:pt x="0" y="29147"/>
                  </a:cubicBezTo>
                  <a:cubicBezTo>
                    <a:pt x="0" y="45244"/>
                    <a:pt x="13049" y="58293"/>
                    <a:pt x="29146" y="58293"/>
                  </a:cubicBezTo>
                  <a:cubicBezTo>
                    <a:pt x="45148" y="58293"/>
                    <a:pt x="58293" y="45244"/>
                    <a:pt x="58293" y="29147"/>
                  </a:cubicBezTo>
                  <a:close/>
                  <a:moveTo>
                    <a:pt x="23051" y="29147"/>
                  </a:moveTo>
                  <a:cubicBezTo>
                    <a:pt x="23051" y="25718"/>
                    <a:pt x="25718" y="23051"/>
                    <a:pt x="29146" y="23051"/>
                  </a:cubicBezTo>
                  <a:cubicBezTo>
                    <a:pt x="32480" y="23051"/>
                    <a:pt x="35243" y="25718"/>
                    <a:pt x="35243" y="29147"/>
                  </a:cubicBezTo>
                  <a:cubicBezTo>
                    <a:pt x="35243" y="32576"/>
                    <a:pt x="32576" y="35243"/>
                    <a:pt x="29146" y="35243"/>
                  </a:cubicBezTo>
                  <a:cubicBezTo>
                    <a:pt x="25718" y="35243"/>
                    <a:pt x="23051" y="32576"/>
                    <a:pt x="23051" y="291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9"/>
          <p:cNvSpPr txBox="1">
            <a:spLocks noGrp="1"/>
          </p:cNvSpPr>
          <p:nvPr>
            <p:ph type="title"/>
          </p:nvPr>
        </p:nvSpPr>
        <p:spPr>
          <a:xfrm>
            <a:off x="558100" y="1873525"/>
            <a:ext cx="11095500" cy="316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bootstrap, framework, template.</a:t>
            </a:r>
            <a:endParaRPr dirty="0"/>
          </a:p>
        </p:txBody>
      </p:sp>
      <p:sp>
        <p:nvSpPr>
          <p:cNvPr id="291" name="Google Shape;291;p29"/>
          <p:cNvSpPr txBox="1">
            <a:spLocks noGrp="1"/>
          </p:cNvSpPr>
          <p:nvPr>
            <p:ph type="subTitle" idx="1"/>
          </p:nvPr>
        </p:nvSpPr>
        <p:spPr>
          <a:xfrm>
            <a:off x="6858000" y="5517275"/>
            <a:ext cx="3940500" cy="894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4572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100% code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trắng</a:t>
            </a:r>
            <a:r>
              <a:rPr lang="en-US" dirty="0"/>
              <a:t> </a:t>
            </a:r>
            <a:r>
              <a:rPr lang="en-US" dirty="0" err="1"/>
              <a:t>tinh</a:t>
            </a:r>
            <a:endParaRPr dirty="0"/>
          </a:p>
        </p:txBody>
      </p:sp>
      <p:sp>
        <p:nvSpPr>
          <p:cNvPr id="292" name="Google Shape;292;p29"/>
          <p:cNvSpPr/>
          <p:nvPr/>
        </p:nvSpPr>
        <p:spPr>
          <a:xfrm>
            <a:off x="11134925" y="5647348"/>
            <a:ext cx="395602" cy="642411"/>
          </a:xfrm>
          <a:custGeom>
            <a:avLst/>
            <a:gdLst/>
            <a:ahLst/>
            <a:cxnLst/>
            <a:rect l="l" t="t" r="r" b="b"/>
            <a:pathLst>
              <a:path w="729220" h="1184168" extrusionOk="0">
                <a:moveTo>
                  <a:pt x="704502" y="37834"/>
                </a:moveTo>
                <a:lnTo>
                  <a:pt x="680213" y="24880"/>
                </a:lnTo>
                <a:cubicBezTo>
                  <a:pt x="668593" y="18594"/>
                  <a:pt x="656972" y="12117"/>
                  <a:pt x="645352" y="5830"/>
                </a:cubicBezTo>
                <a:cubicBezTo>
                  <a:pt x="624492" y="-5600"/>
                  <a:pt x="598108" y="211"/>
                  <a:pt x="584011" y="19451"/>
                </a:cubicBezTo>
                <a:cubicBezTo>
                  <a:pt x="555626" y="58504"/>
                  <a:pt x="528670" y="95461"/>
                  <a:pt x="502953" y="130513"/>
                </a:cubicBezTo>
                <a:cubicBezTo>
                  <a:pt x="502762" y="130798"/>
                  <a:pt x="502572" y="131179"/>
                  <a:pt x="502381" y="131560"/>
                </a:cubicBezTo>
                <a:cubicBezTo>
                  <a:pt x="476950" y="166231"/>
                  <a:pt x="452851" y="198997"/>
                  <a:pt x="429801" y="229954"/>
                </a:cubicBezTo>
                <a:lnTo>
                  <a:pt x="375604" y="302725"/>
                </a:lnTo>
                <a:cubicBezTo>
                  <a:pt x="339409" y="350826"/>
                  <a:pt x="307595" y="392260"/>
                  <a:pt x="278544" y="429217"/>
                </a:cubicBezTo>
                <a:lnTo>
                  <a:pt x="277687" y="430264"/>
                </a:lnTo>
                <a:cubicBezTo>
                  <a:pt x="257018" y="456553"/>
                  <a:pt x="218441" y="505607"/>
                  <a:pt x="188723" y="580664"/>
                </a:cubicBezTo>
                <a:cubicBezTo>
                  <a:pt x="188533" y="581140"/>
                  <a:pt x="188437" y="581712"/>
                  <a:pt x="188247" y="582188"/>
                </a:cubicBezTo>
                <a:cubicBezTo>
                  <a:pt x="160815" y="651435"/>
                  <a:pt x="147385" y="726301"/>
                  <a:pt x="148718" y="804692"/>
                </a:cubicBezTo>
                <a:cubicBezTo>
                  <a:pt x="148718" y="804883"/>
                  <a:pt x="148813" y="804978"/>
                  <a:pt x="148813" y="805168"/>
                </a:cubicBezTo>
                <a:cubicBezTo>
                  <a:pt x="136145" y="826123"/>
                  <a:pt x="120810" y="842507"/>
                  <a:pt x="103284" y="853936"/>
                </a:cubicBezTo>
                <a:cubicBezTo>
                  <a:pt x="92330" y="861175"/>
                  <a:pt x="82996" y="864890"/>
                  <a:pt x="73947" y="868510"/>
                </a:cubicBezTo>
                <a:cubicBezTo>
                  <a:pt x="59945" y="874130"/>
                  <a:pt x="45467" y="879940"/>
                  <a:pt x="34323" y="896989"/>
                </a:cubicBezTo>
                <a:cubicBezTo>
                  <a:pt x="20035" y="918802"/>
                  <a:pt x="22988" y="940138"/>
                  <a:pt x="26036" y="962903"/>
                </a:cubicBezTo>
                <a:cubicBezTo>
                  <a:pt x="27275" y="972142"/>
                  <a:pt x="28608" y="981667"/>
                  <a:pt x="29084" y="992525"/>
                </a:cubicBezTo>
                <a:cubicBezTo>
                  <a:pt x="30608" y="1028815"/>
                  <a:pt x="21369" y="1066820"/>
                  <a:pt x="1843" y="1105492"/>
                </a:cubicBezTo>
                <a:cubicBezTo>
                  <a:pt x="-2253" y="1113683"/>
                  <a:pt x="700" y="1123685"/>
                  <a:pt x="8510" y="1128352"/>
                </a:cubicBezTo>
                <a:cubicBezTo>
                  <a:pt x="16892" y="1133305"/>
                  <a:pt x="37847" y="1144830"/>
                  <a:pt x="56516" y="1154831"/>
                </a:cubicBezTo>
                <a:cubicBezTo>
                  <a:pt x="57754" y="1156069"/>
                  <a:pt x="59088" y="1157213"/>
                  <a:pt x="60707" y="1158070"/>
                </a:cubicBezTo>
                <a:cubicBezTo>
                  <a:pt x="62326" y="1158927"/>
                  <a:pt x="64041" y="1159403"/>
                  <a:pt x="65755" y="1159784"/>
                </a:cubicBezTo>
                <a:lnTo>
                  <a:pt x="68042" y="1161022"/>
                </a:lnTo>
                <a:cubicBezTo>
                  <a:pt x="85472" y="1170357"/>
                  <a:pt x="102141" y="1179025"/>
                  <a:pt x="109475" y="1182454"/>
                </a:cubicBezTo>
                <a:cubicBezTo>
                  <a:pt x="111952" y="1183597"/>
                  <a:pt x="114333" y="1184168"/>
                  <a:pt x="116905" y="1184168"/>
                </a:cubicBezTo>
                <a:cubicBezTo>
                  <a:pt x="123096" y="1184168"/>
                  <a:pt x="129001" y="1180930"/>
                  <a:pt x="132335" y="1175215"/>
                </a:cubicBezTo>
                <a:cubicBezTo>
                  <a:pt x="153576" y="1137686"/>
                  <a:pt x="180246" y="1109016"/>
                  <a:pt x="211393" y="1090061"/>
                </a:cubicBezTo>
                <a:cubicBezTo>
                  <a:pt x="220632" y="1084441"/>
                  <a:pt x="229395" y="1080251"/>
                  <a:pt x="237777" y="1076155"/>
                </a:cubicBezTo>
                <a:cubicBezTo>
                  <a:pt x="258351" y="1066249"/>
                  <a:pt x="277782" y="1056819"/>
                  <a:pt x="288069" y="1032911"/>
                </a:cubicBezTo>
                <a:cubicBezTo>
                  <a:pt x="296165" y="1014242"/>
                  <a:pt x="292927" y="999002"/>
                  <a:pt x="289974" y="984334"/>
                </a:cubicBezTo>
                <a:cubicBezTo>
                  <a:pt x="287974" y="974904"/>
                  <a:pt x="285878" y="965093"/>
                  <a:pt x="285878" y="951949"/>
                </a:cubicBezTo>
                <a:cubicBezTo>
                  <a:pt x="285783" y="933089"/>
                  <a:pt x="289688" y="914420"/>
                  <a:pt x="297785" y="895084"/>
                </a:cubicBezTo>
                <a:cubicBezTo>
                  <a:pt x="299213" y="894608"/>
                  <a:pt x="300642" y="893941"/>
                  <a:pt x="301880" y="892989"/>
                </a:cubicBezTo>
                <a:cubicBezTo>
                  <a:pt x="330455" y="872891"/>
                  <a:pt x="357316" y="850888"/>
                  <a:pt x="382367" y="826790"/>
                </a:cubicBezTo>
                <a:lnTo>
                  <a:pt x="422467" y="784499"/>
                </a:lnTo>
                <a:cubicBezTo>
                  <a:pt x="437707" y="767068"/>
                  <a:pt x="452089" y="748495"/>
                  <a:pt x="465329" y="729254"/>
                </a:cubicBezTo>
                <a:cubicBezTo>
                  <a:pt x="465710" y="728873"/>
                  <a:pt x="465901" y="728588"/>
                  <a:pt x="466186" y="728111"/>
                </a:cubicBezTo>
                <a:lnTo>
                  <a:pt x="466282" y="728016"/>
                </a:lnTo>
                <a:cubicBezTo>
                  <a:pt x="466853" y="727063"/>
                  <a:pt x="467234" y="726016"/>
                  <a:pt x="467615" y="724968"/>
                </a:cubicBezTo>
                <a:cubicBezTo>
                  <a:pt x="512002" y="659531"/>
                  <a:pt x="532290" y="602953"/>
                  <a:pt x="543529" y="571330"/>
                </a:cubicBezTo>
                <a:cubicBezTo>
                  <a:pt x="579058" y="472365"/>
                  <a:pt x="622016" y="358541"/>
                  <a:pt x="675260" y="223477"/>
                </a:cubicBezTo>
                <a:cubicBezTo>
                  <a:pt x="675260" y="223381"/>
                  <a:pt x="675355" y="223286"/>
                  <a:pt x="675355" y="223191"/>
                </a:cubicBezTo>
                <a:cubicBezTo>
                  <a:pt x="691072" y="183376"/>
                  <a:pt x="707836" y="141276"/>
                  <a:pt x="725743" y="96604"/>
                </a:cubicBezTo>
                <a:cubicBezTo>
                  <a:pt x="734792" y="74315"/>
                  <a:pt x="725647" y="48979"/>
                  <a:pt x="704502" y="37834"/>
                </a:cubicBezTo>
                <a:close/>
                <a:moveTo>
                  <a:pt x="256065" y="1019005"/>
                </a:moveTo>
                <a:cubicBezTo>
                  <a:pt x="251017" y="1030435"/>
                  <a:pt x="241682" y="1035483"/>
                  <a:pt x="222537" y="1044627"/>
                </a:cubicBezTo>
                <a:cubicBezTo>
                  <a:pt x="213774" y="1048818"/>
                  <a:pt x="203963" y="1053581"/>
                  <a:pt x="193200" y="1060153"/>
                </a:cubicBezTo>
                <a:cubicBezTo>
                  <a:pt x="161005" y="1079584"/>
                  <a:pt x="133193" y="1107683"/>
                  <a:pt x="110428" y="1143687"/>
                </a:cubicBezTo>
                <a:cubicBezTo>
                  <a:pt x="105284" y="1141020"/>
                  <a:pt x="99284" y="1137972"/>
                  <a:pt x="93092" y="1134638"/>
                </a:cubicBezTo>
                <a:lnTo>
                  <a:pt x="163958" y="1002241"/>
                </a:lnTo>
                <a:cubicBezTo>
                  <a:pt x="164530" y="1002241"/>
                  <a:pt x="165006" y="1002336"/>
                  <a:pt x="165577" y="1002336"/>
                </a:cubicBezTo>
                <a:cubicBezTo>
                  <a:pt x="182532" y="1002336"/>
                  <a:pt x="198248" y="991478"/>
                  <a:pt x="203677" y="974618"/>
                </a:cubicBezTo>
                <a:cubicBezTo>
                  <a:pt x="210440" y="953663"/>
                  <a:pt x="198915" y="930994"/>
                  <a:pt x="177865" y="924231"/>
                </a:cubicBezTo>
                <a:cubicBezTo>
                  <a:pt x="156814" y="917468"/>
                  <a:pt x="134240" y="928993"/>
                  <a:pt x="127477" y="949948"/>
                </a:cubicBezTo>
                <a:cubicBezTo>
                  <a:pt x="123477" y="962426"/>
                  <a:pt x="126049" y="975380"/>
                  <a:pt x="133097" y="985286"/>
                </a:cubicBezTo>
                <a:lnTo>
                  <a:pt x="62041" y="1117969"/>
                </a:lnTo>
                <a:cubicBezTo>
                  <a:pt x="53944" y="1113588"/>
                  <a:pt x="46420" y="1109492"/>
                  <a:pt x="40228" y="1106063"/>
                </a:cubicBezTo>
                <a:cubicBezTo>
                  <a:pt x="57469" y="1067106"/>
                  <a:pt x="65565" y="1028434"/>
                  <a:pt x="63946" y="990811"/>
                </a:cubicBezTo>
                <a:cubicBezTo>
                  <a:pt x="63469" y="978333"/>
                  <a:pt x="61945" y="967379"/>
                  <a:pt x="60707" y="957854"/>
                </a:cubicBezTo>
                <a:cubicBezTo>
                  <a:pt x="57945" y="936709"/>
                  <a:pt x="56897" y="926231"/>
                  <a:pt x="63660" y="915754"/>
                </a:cubicBezTo>
                <a:cubicBezTo>
                  <a:pt x="68518" y="908324"/>
                  <a:pt x="74042" y="905848"/>
                  <a:pt x="86996" y="900609"/>
                </a:cubicBezTo>
                <a:cubicBezTo>
                  <a:pt x="96617" y="896799"/>
                  <a:pt x="108523" y="891941"/>
                  <a:pt x="122334" y="882892"/>
                </a:cubicBezTo>
                <a:cubicBezTo>
                  <a:pt x="142432" y="869843"/>
                  <a:pt x="159958" y="851936"/>
                  <a:pt x="174626" y="829457"/>
                </a:cubicBezTo>
                <a:lnTo>
                  <a:pt x="264923" y="882892"/>
                </a:lnTo>
                <a:cubicBezTo>
                  <a:pt x="255493" y="905848"/>
                  <a:pt x="250731" y="929089"/>
                  <a:pt x="250921" y="951853"/>
                </a:cubicBezTo>
                <a:cubicBezTo>
                  <a:pt x="251017" y="968427"/>
                  <a:pt x="253588" y="981000"/>
                  <a:pt x="255684" y="991192"/>
                </a:cubicBezTo>
                <a:cubicBezTo>
                  <a:pt x="258637" y="1004908"/>
                  <a:pt x="259780" y="1010718"/>
                  <a:pt x="256065" y="1019005"/>
                </a:cubicBezTo>
                <a:close/>
                <a:moveTo>
                  <a:pt x="396749" y="760782"/>
                </a:moveTo>
                <a:lnTo>
                  <a:pt x="357697" y="802025"/>
                </a:lnTo>
                <a:cubicBezTo>
                  <a:pt x="342076" y="817075"/>
                  <a:pt x="325312" y="831553"/>
                  <a:pt x="307691" y="845269"/>
                </a:cubicBezTo>
                <a:cubicBezTo>
                  <a:pt x="306643" y="844507"/>
                  <a:pt x="305595" y="843840"/>
                  <a:pt x="304452" y="843268"/>
                </a:cubicBezTo>
                <a:cubicBezTo>
                  <a:pt x="297785" y="840030"/>
                  <a:pt x="283783" y="832791"/>
                  <a:pt x="261685" y="821075"/>
                </a:cubicBezTo>
                <a:cubicBezTo>
                  <a:pt x="233205" y="805835"/>
                  <a:pt x="197010" y="786214"/>
                  <a:pt x="184151" y="778784"/>
                </a:cubicBezTo>
                <a:cubicBezTo>
                  <a:pt x="185770" y="720777"/>
                  <a:pt x="195772" y="664961"/>
                  <a:pt x="214250" y="612478"/>
                </a:cubicBezTo>
                <a:lnTo>
                  <a:pt x="425324" y="725159"/>
                </a:lnTo>
                <a:cubicBezTo>
                  <a:pt x="416085" y="737541"/>
                  <a:pt x="406465" y="749542"/>
                  <a:pt x="396749" y="760782"/>
                </a:cubicBezTo>
                <a:close/>
                <a:moveTo>
                  <a:pt x="510478" y="560566"/>
                </a:moveTo>
                <a:cubicBezTo>
                  <a:pt x="500667" y="588284"/>
                  <a:pt x="482855" y="638005"/>
                  <a:pt x="445517" y="695631"/>
                </a:cubicBezTo>
                <a:lnTo>
                  <a:pt x="227490" y="579140"/>
                </a:lnTo>
                <a:cubicBezTo>
                  <a:pt x="254351" y="516751"/>
                  <a:pt x="287117" y="475127"/>
                  <a:pt x="305309" y="451886"/>
                </a:cubicBezTo>
                <a:lnTo>
                  <a:pt x="306167" y="450838"/>
                </a:lnTo>
                <a:cubicBezTo>
                  <a:pt x="335408" y="413691"/>
                  <a:pt x="367222" y="372162"/>
                  <a:pt x="403702" y="323680"/>
                </a:cubicBezTo>
                <a:lnTo>
                  <a:pt x="458090" y="250909"/>
                </a:lnTo>
                <a:cubicBezTo>
                  <a:pt x="478664" y="223381"/>
                  <a:pt x="500095" y="194235"/>
                  <a:pt x="522575" y="163660"/>
                </a:cubicBezTo>
                <a:lnTo>
                  <a:pt x="637351" y="224905"/>
                </a:lnTo>
                <a:cubicBezTo>
                  <a:pt x="586487" y="354160"/>
                  <a:pt x="545053" y="463792"/>
                  <a:pt x="510478" y="560566"/>
                </a:cubicBezTo>
                <a:close/>
                <a:moveTo>
                  <a:pt x="693358" y="83554"/>
                </a:moveTo>
                <a:cubicBezTo>
                  <a:pt x="678118" y="121464"/>
                  <a:pt x="663640" y="157564"/>
                  <a:pt x="650114" y="191949"/>
                </a:cubicBezTo>
                <a:lnTo>
                  <a:pt x="543244" y="134894"/>
                </a:lnTo>
                <a:cubicBezTo>
                  <a:pt x="565342" y="104605"/>
                  <a:pt x="588392" y="72982"/>
                  <a:pt x="612395" y="40120"/>
                </a:cubicBezTo>
                <a:cubicBezTo>
                  <a:pt x="616015" y="35072"/>
                  <a:pt x="622968" y="33453"/>
                  <a:pt x="628397" y="36501"/>
                </a:cubicBezTo>
                <a:cubicBezTo>
                  <a:pt x="640018" y="42787"/>
                  <a:pt x="651829" y="49360"/>
                  <a:pt x="663449" y="55646"/>
                </a:cubicBezTo>
                <a:lnTo>
                  <a:pt x="687928" y="68695"/>
                </a:lnTo>
                <a:cubicBezTo>
                  <a:pt x="693358" y="71553"/>
                  <a:pt x="695644" y="77935"/>
                  <a:pt x="693358" y="8355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9"/>
          <p:cNvSpPr txBox="1">
            <a:spLocks noGrp="1"/>
          </p:cNvSpPr>
          <p:nvPr>
            <p:ph type="title"/>
          </p:nvPr>
        </p:nvSpPr>
        <p:spPr>
          <a:xfrm>
            <a:off x="1193660" y="1812575"/>
            <a:ext cx="5031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Demo sản phẩm: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496" name="Google Shape;496;p39"/>
          <p:cNvGrpSpPr/>
          <p:nvPr/>
        </p:nvGrpSpPr>
        <p:grpSpPr>
          <a:xfrm>
            <a:off x="6949906" y="1476296"/>
            <a:ext cx="4670652" cy="3905411"/>
            <a:chOff x="1295330" y="1868507"/>
            <a:chExt cx="4365503" cy="3647530"/>
          </a:xfrm>
        </p:grpSpPr>
        <p:grpSp>
          <p:nvGrpSpPr>
            <p:cNvPr id="497" name="Google Shape;497;p39"/>
            <p:cNvGrpSpPr/>
            <p:nvPr/>
          </p:nvGrpSpPr>
          <p:grpSpPr>
            <a:xfrm>
              <a:off x="1295330" y="1868507"/>
              <a:ext cx="4365503" cy="3647530"/>
              <a:chOff x="6679223" y="1947864"/>
              <a:chExt cx="3956410" cy="3325308"/>
            </a:xfrm>
          </p:grpSpPr>
          <p:grpSp>
            <p:nvGrpSpPr>
              <p:cNvPr id="498" name="Google Shape;498;p39"/>
              <p:cNvGrpSpPr/>
              <p:nvPr/>
            </p:nvGrpSpPr>
            <p:grpSpPr>
              <a:xfrm>
                <a:off x="7996402" y="4725653"/>
                <a:ext cx="1328920" cy="547519"/>
                <a:chOff x="7059929" y="5060917"/>
                <a:chExt cx="1328920" cy="547519"/>
              </a:xfrm>
            </p:grpSpPr>
            <p:sp>
              <p:nvSpPr>
                <p:cNvPr id="499" name="Google Shape;499;p39"/>
                <p:cNvSpPr/>
                <p:nvPr/>
              </p:nvSpPr>
              <p:spPr>
                <a:xfrm rot="10800000">
                  <a:off x="7059929" y="5578436"/>
                  <a:ext cx="1322100" cy="30000"/>
                </a:xfrm>
                <a:prstGeom prst="trapezoid">
                  <a:avLst>
                    <a:gd name="adj" fmla="val 142327"/>
                  </a:avLst>
                </a:prstGeom>
                <a:solidFill>
                  <a:srgbClr val="707887"/>
                </a:solidFill>
                <a:ln>
                  <a:noFill/>
                </a:ln>
                <a:effectLst>
                  <a:outerShdw blurRad="63500" sx="102000" sy="102000" algn="ctr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121900" tIns="60925" rIns="121900" bIns="60925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0" name="Google Shape;500;p39"/>
                <p:cNvSpPr/>
                <p:nvPr/>
              </p:nvSpPr>
              <p:spPr>
                <a:xfrm>
                  <a:off x="7187465" y="5060917"/>
                  <a:ext cx="1067100" cy="428400"/>
                </a:xfrm>
                <a:prstGeom prst="trapezoid">
                  <a:avLst>
                    <a:gd name="adj" fmla="val 15083"/>
                  </a:avLst>
                </a:prstGeom>
                <a:solidFill>
                  <a:srgbClr val="D8D8D8"/>
                </a:solidFill>
                <a:ln>
                  <a:noFill/>
                </a:ln>
                <a:effectLst>
                  <a:outerShdw blurRad="63500" sx="102000" sy="102000" algn="ctr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121900" tIns="60925" rIns="121900" bIns="60925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1" name="Google Shape;501;p39"/>
                <p:cNvSpPr/>
                <p:nvPr/>
              </p:nvSpPr>
              <p:spPr>
                <a:xfrm>
                  <a:off x="7066749" y="5488243"/>
                  <a:ext cx="1322100" cy="93600"/>
                </a:xfrm>
                <a:prstGeom prst="trapezoid">
                  <a:avLst>
                    <a:gd name="adj" fmla="val 142327"/>
                  </a:avLst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63500" sx="102000" sy="102000" algn="ctr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121900" tIns="60925" rIns="121900" bIns="60925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02" name="Google Shape;502;p39"/>
              <p:cNvGrpSpPr/>
              <p:nvPr/>
            </p:nvGrpSpPr>
            <p:grpSpPr>
              <a:xfrm>
                <a:off x="6679223" y="1947864"/>
                <a:ext cx="3956410" cy="2777787"/>
                <a:chOff x="5742750" y="2283128"/>
                <a:chExt cx="3956410" cy="2777787"/>
              </a:xfrm>
            </p:grpSpPr>
            <p:sp>
              <p:nvSpPr>
                <p:cNvPr id="503" name="Google Shape;503;p39"/>
                <p:cNvSpPr/>
                <p:nvPr/>
              </p:nvSpPr>
              <p:spPr>
                <a:xfrm>
                  <a:off x="5742760" y="2283128"/>
                  <a:ext cx="3956400" cy="2777700"/>
                </a:xfrm>
                <a:prstGeom prst="roundRect">
                  <a:avLst>
                    <a:gd name="adj" fmla="val 3377"/>
                  </a:avLst>
                </a:prstGeom>
                <a:solidFill>
                  <a:srgbClr val="262626"/>
                </a:solidFill>
                <a:ln w="12700" cap="flat" cmpd="sng">
                  <a:solidFill>
                    <a:srgbClr val="39353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  <a:effectLst>
                  <a:outerShdw blurRad="63500" sx="102000" sy="102000" algn="ctr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121900" tIns="60925" rIns="121900" bIns="60925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4" name="Google Shape;504;p39"/>
                <p:cNvSpPr/>
                <p:nvPr/>
              </p:nvSpPr>
              <p:spPr>
                <a:xfrm rot="10800000">
                  <a:off x="5742750" y="4752515"/>
                  <a:ext cx="3956400" cy="308400"/>
                </a:xfrm>
                <a:prstGeom prst="round2SameRect">
                  <a:avLst>
                    <a:gd name="adj1" fmla="val 19571"/>
                    <a:gd name="adj2" fmla="val 0"/>
                  </a:avLst>
                </a:prstGeom>
                <a:solidFill>
                  <a:srgbClr val="FFFFFF"/>
                </a:solidFill>
                <a:ln w="12700" cap="flat" cmpd="sng">
                  <a:solidFill>
                    <a:srgbClr val="C6CFD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121900" tIns="60925" rIns="121900" bIns="60925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505" name="Google Shape;505;p39"/>
            <p:cNvSpPr/>
            <p:nvPr/>
          </p:nvSpPr>
          <p:spPr>
            <a:xfrm>
              <a:off x="3370018" y="1929853"/>
              <a:ext cx="108000" cy="108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60925" rIns="121900" bIns="609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06" name="Google Shape;506;p39"/>
          <p:cNvPicPr preferRelativeResize="0"/>
          <p:nvPr/>
        </p:nvPicPr>
        <p:blipFill>
          <a:blip r:embed="rId3"/>
          <a:srcRect l="6186" r="6186"/>
          <a:stretch/>
        </p:blipFill>
        <p:spPr>
          <a:xfrm>
            <a:off x="6997500" y="1775450"/>
            <a:ext cx="4575450" cy="2496099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39"/>
          <p:cNvSpPr/>
          <p:nvPr/>
        </p:nvSpPr>
        <p:spPr>
          <a:xfrm>
            <a:off x="663551" y="674075"/>
            <a:ext cx="454061" cy="398317"/>
          </a:xfrm>
          <a:custGeom>
            <a:avLst/>
            <a:gdLst/>
            <a:ahLst/>
            <a:cxnLst/>
            <a:rect l="l" t="t" r="r" b="b"/>
            <a:pathLst>
              <a:path w="10635" h="9047" extrusionOk="0">
                <a:moveTo>
                  <a:pt x="9850" y="803"/>
                </a:moveTo>
                <a:lnTo>
                  <a:pt x="9850" y="6656"/>
                </a:lnTo>
                <a:lnTo>
                  <a:pt x="804" y="6656"/>
                </a:lnTo>
                <a:lnTo>
                  <a:pt x="804" y="803"/>
                </a:lnTo>
                <a:close/>
                <a:moveTo>
                  <a:pt x="536" y="0"/>
                </a:moveTo>
                <a:cubicBezTo>
                  <a:pt x="250" y="0"/>
                  <a:pt x="1" y="250"/>
                  <a:pt x="1" y="536"/>
                </a:cubicBezTo>
                <a:lnTo>
                  <a:pt x="1" y="6923"/>
                </a:lnTo>
                <a:cubicBezTo>
                  <a:pt x="1" y="7227"/>
                  <a:pt x="250" y="7459"/>
                  <a:pt x="536" y="7459"/>
                </a:cubicBezTo>
                <a:lnTo>
                  <a:pt x="4265" y="7459"/>
                </a:lnTo>
                <a:lnTo>
                  <a:pt x="4265" y="8261"/>
                </a:lnTo>
                <a:lnTo>
                  <a:pt x="2927" y="8261"/>
                </a:lnTo>
                <a:lnTo>
                  <a:pt x="2927" y="9047"/>
                </a:lnTo>
                <a:lnTo>
                  <a:pt x="7709" y="9047"/>
                </a:lnTo>
                <a:lnTo>
                  <a:pt x="7709" y="8261"/>
                </a:lnTo>
                <a:lnTo>
                  <a:pt x="6388" y="8261"/>
                </a:lnTo>
                <a:lnTo>
                  <a:pt x="6388" y="7459"/>
                </a:lnTo>
                <a:lnTo>
                  <a:pt x="10100" y="7459"/>
                </a:lnTo>
                <a:cubicBezTo>
                  <a:pt x="10403" y="7459"/>
                  <a:pt x="10635" y="7227"/>
                  <a:pt x="10635" y="6923"/>
                </a:cubicBezTo>
                <a:lnTo>
                  <a:pt x="10635" y="536"/>
                </a:lnTo>
                <a:cubicBezTo>
                  <a:pt x="10635" y="250"/>
                  <a:pt x="10403" y="0"/>
                  <a:pt x="101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9"/>
          <p:cNvSpPr/>
          <p:nvPr/>
        </p:nvSpPr>
        <p:spPr>
          <a:xfrm rot="5756245">
            <a:off x="5984521" y="4467509"/>
            <a:ext cx="993207" cy="1104230"/>
          </a:xfrm>
          <a:custGeom>
            <a:avLst/>
            <a:gdLst/>
            <a:ahLst/>
            <a:cxnLst/>
            <a:rect l="l" t="t" r="r" b="b"/>
            <a:pathLst>
              <a:path w="1053738" h="1171527" extrusionOk="0">
                <a:moveTo>
                  <a:pt x="526869" y="0"/>
                </a:moveTo>
                <a:cubicBezTo>
                  <a:pt x="817851" y="0"/>
                  <a:pt x="1053738" y="235887"/>
                  <a:pt x="1053738" y="526869"/>
                </a:cubicBezTo>
                <a:cubicBezTo>
                  <a:pt x="1053738" y="817851"/>
                  <a:pt x="817851" y="1053738"/>
                  <a:pt x="526869" y="1053738"/>
                </a:cubicBezTo>
                <a:cubicBezTo>
                  <a:pt x="490496" y="1053738"/>
                  <a:pt x="454985" y="1050052"/>
                  <a:pt x="420687" y="1043034"/>
                </a:cubicBezTo>
                <a:lnTo>
                  <a:pt x="388563" y="1033062"/>
                </a:lnTo>
                <a:lnTo>
                  <a:pt x="147609" y="1171527"/>
                </a:lnTo>
                <a:lnTo>
                  <a:pt x="147063" y="890630"/>
                </a:lnTo>
                <a:lnTo>
                  <a:pt x="89981" y="821447"/>
                </a:lnTo>
                <a:cubicBezTo>
                  <a:pt x="33172" y="737358"/>
                  <a:pt x="0" y="635987"/>
                  <a:pt x="0" y="526869"/>
                </a:cubicBezTo>
                <a:cubicBezTo>
                  <a:pt x="0" y="235887"/>
                  <a:pt x="235887" y="0"/>
                  <a:pt x="5268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3"/>
          <p:cNvSpPr txBox="1">
            <a:spLocks noGrp="1"/>
          </p:cNvSpPr>
          <p:nvPr>
            <p:ph type="title"/>
          </p:nvPr>
        </p:nvSpPr>
        <p:spPr>
          <a:xfrm>
            <a:off x="2961425" y="2671475"/>
            <a:ext cx="5581500" cy="763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Thank </a:t>
            </a:r>
            <a:r>
              <a:rPr lang="en" sz="6500">
                <a:solidFill>
                  <a:schemeClr val="accent1"/>
                </a:solidFill>
              </a:rPr>
              <a:t>you!</a:t>
            </a:r>
            <a:endParaRPr sz="6500">
              <a:solidFill>
                <a:schemeClr val="accent1"/>
              </a:solidFill>
            </a:endParaRPr>
          </a:p>
        </p:txBody>
      </p:sp>
      <p:sp>
        <p:nvSpPr>
          <p:cNvPr id="558" name="Google Shape;558;p43"/>
          <p:cNvSpPr txBox="1">
            <a:spLocks noGrp="1"/>
          </p:cNvSpPr>
          <p:nvPr>
            <p:ph type="subTitle" idx="1"/>
          </p:nvPr>
        </p:nvSpPr>
        <p:spPr>
          <a:xfrm>
            <a:off x="2961425" y="3223325"/>
            <a:ext cx="55815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000"/>
              <a:t>Do you have any questions?</a:t>
            </a:r>
            <a:endParaRPr sz="2000"/>
          </a:p>
        </p:txBody>
      </p:sp>
      <p:sp>
        <p:nvSpPr>
          <p:cNvPr id="566" name="Google Shape;566;p43"/>
          <p:cNvSpPr/>
          <p:nvPr/>
        </p:nvSpPr>
        <p:spPr>
          <a:xfrm rot="846593">
            <a:off x="7886882" y="2181303"/>
            <a:ext cx="994164" cy="1105294"/>
          </a:xfrm>
          <a:custGeom>
            <a:avLst/>
            <a:gdLst/>
            <a:ahLst/>
            <a:cxnLst/>
            <a:rect l="l" t="t" r="r" b="b"/>
            <a:pathLst>
              <a:path w="1053738" h="1171527" extrusionOk="0">
                <a:moveTo>
                  <a:pt x="526869" y="0"/>
                </a:moveTo>
                <a:cubicBezTo>
                  <a:pt x="817851" y="0"/>
                  <a:pt x="1053738" y="235887"/>
                  <a:pt x="1053738" y="526869"/>
                </a:cubicBezTo>
                <a:cubicBezTo>
                  <a:pt x="1053738" y="817851"/>
                  <a:pt x="817851" y="1053738"/>
                  <a:pt x="526869" y="1053738"/>
                </a:cubicBezTo>
                <a:cubicBezTo>
                  <a:pt x="490496" y="1053738"/>
                  <a:pt x="454985" y="1050052"/>
                  <a:pt x="420687" y="1043034"/>
                </a:cubicBezTo>
                <a:lnTo>
                  <a:pt x="388563" y="1033062"/>
                </a:lnTo>
                <a:lnTo>
                  <a:pt x="147609" y="1171527"/>
                </a:lnTo>
                <a:lnTo>
                  <a:pt x="147063" y="890630"/>
                </a:lnTo>
                <a:lnTo>
                  <a:pt x="89981" y="821447"/>
                </a:lnTo>
                <a:cubicBezTo>
                  <a:pt x="33172" y="737358"/>
                  <a:pt x="0" y="635987"/>
                  <a:pt x="0" y="526869"/>
                </a:cubicBezTo>
                <a:cubicBezTo>
                  <a:pt x="0" y="235887"/>
                  <a:pt x="235887" y="0"/>
                  <a:pt x="5268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67" name="Google Shape;567;p43"/>
          <p:cNvGrpSpPr/>
          <p:nvPr/>
        </p:nvGrpSpPr>
        <p:grpSpPr>
          <a:xfrm>
            <a:off x="604119" y="541945"/>
            <a:ext cx="548137" cy="672187"/>
            <a:chOff x="6567487" y="4469320"/>
            <a:chExt cx="778382" cy="954405"/>
          </a:xfrm>
        </p:grpSpPr>
        <p:sp>
          <p:nvSpPr>
            <p:cNvPr id="568" name="Google Shape;568;p43"/>
            <p:cNvSpPr/>
            <p:nvPr/>
          </p:nvSpPr>
          <p:spPr>
            <a:xfrm>
              <a:off x="6567487" y="4469320"/>
              <a:ext cx="778287" cy="954405"/>
            </a:xfrm>
            <a:custGeom>
              <a:avLst/>
              <a:gdLst/>
              <a:ahLst/>
              <a:cxnLst/>
              <a:rect l="l" t="t" r="r" b="b"/>
              <a:pathLst>
                <a:path w="778287" h="954405" extrusionOk="0">
                  <a:moveTo>
                    <a:pt x="708088" y="0"/>
                  </a:moveTo>
                  <a:lnTo>
                    <a:pt x="210693" y="0"/>
                  </a:lnTo>
                  <a:cubicBezTo>
                    <a:pt x="204978" y="0"/>
                    <a:pt x="199454" y="2572"/>
                    <a:pt x="195929" y="7239"/>
                  </a:cubicBezTo>
                  <a:cubicBezTo>
                    <a:pt x="195548" y="7811"/>
                    <a:pt x="195263" y="8382"/>
                    <a:pt x="194881" y="8954"/>
                  </a:cubicBezTo>
                  <a:lnTo>
                    <a:pt x="9430" y="196120"/>
                  </a:lnTo>
                  <a:cubicBezTo>
                    <a:pt x="3810" y="199358"/>
                    <a:pt x="0" y="205359"/>
                    <a:pt x="0" y="212312"/>
                  </a:cubicBezTo>
                  <a:lnTo>
                    <a:pt x="0" y="884206"/>
                  </a:lnTo>
                  <a:cubicBezTo>
                    <a:pt x="0" y="922877"/>
                    <a:pt x="31432" y="954405"/>
                    <a:pt x="70295" y="954405"/>
                  </a:cubicBezTo>
                  <a:lnTo>
                    <a:pt x="708088" y="954405"/>
                  </a:lnTo>
                  <a:cubicBezTo>
                    <a:pt x="746760" y="954405"/>
                    <a:pt x="778383" y="922972"/>
                    <a:pt x="778288" y="884206"/>
                  </a:cubicBezTo>
                  <a:lnTo>
                    <a:pt x="778288" y="494157"/>
                  </a:lnTo>
                  <a:cubicBezTo>
                    <a:pt x="778288" y="483775"/>
                    <a:pt x="769906" y="475488"/>
                    <a:pt x="759523" y="475488"/>
                  </a:cubicBezTo>
                  <a:cubicBezTo>
                    <a:pt x="749141" y="475488"/>
                    <a:pt x="740759" y="483870"/>
                    <a:pt x="740759" y="494157"/>
                  </a:cubicBezTo>
                  <a:lnTo>
                    <a:pt x="740759" y="884111"/>
                  </a:lnTo>
                  <a:cubicBezTo>
                    <a:pt x="740759" y="902208"/>
                    <a:pt x="725996" y="916877"/>
                    <a:pt x="707898" y="916877"/>
                  </a:cubicBezTo>
                  <a:lnTo>
                    <a:pt x="70104" y="916877"/>
                  </a:lnTo>
                  <a:cubicBezTo>
                    <a:pt x="52006" y="916877"/>
                    <a:pt x="37243" y="902113"/>
                    <a:pt x="37243" y="884111"/>
                  </a:cubicBezTo>
                  <a:lnTo>
                    <a:pt x="37243" y="232124"/>
                  </a:lnTo>
                  <a:lnTo>
                    <a:pt x="156686" y="232124"/>
                  </a:lnTo>
                  <a:cubicBezTo>
                    <a:pt x="195072" y="232124"/>
                    <a:pt x="226790" y="202692"/>
                    <a:pt x="230410" y="165163"/>
                  </a:cubicBezTo>
                  <a:cubicBezTo>
                    <a:pt x="230696" y="162401"/>
                    <a:pt x="230886" y="159639"/>
                    <a:pt x="230886" y="156781"/>
                  </a:cubicBezTo>
                  <a:lnTo>
                    <a:pt x="230886" y="37529"/>
                  </a:lnTo>
                  <a:lnTo>
                    <a:pt x="707898" y="37529"/>
                  </a:lnTo>
                  <a:cubicBezTo>
                    <a:pt x="725996" y="37529"/>
                    <a:pt x="740759" y="52292"/>
                    <a:pt x="740759" y="70295"/>
                  </a:cubicBezTo>
                  <a:lnTo>
                    <a:pt x="740759" y="285369"/>
                  </a:lnTo>
                  <a:cubicBezTo>
                    <a:pt x="740759" y="295751"/>
                    <a:pt x="749141" y="304038"/>
                    <a:pt x="759523" y="304038"/>
                  </a:cubicBezTo>
                  <a:cubicBezTo>
                    <a:pt x="769906" y="304038"/>
                    <a:pt x="778288" y="295656"/>
                    <a:pt x="778288" y="285369"/>
                  </a:cubicBezTo>
                  <a:lnTo>
                    <a:pt x="778288" y="70295"/>
                  </a:lnTo>
                  <a:cubicBezTo>
                    <a:pt x="778383" y="31528"/>
                    <a:pt x="746951" y="0"/>
                    <a:pt x="708088" y="0"/>
                  </a:cubicBezTo>
                  <a:close/>
                  <a:moveTo>
                    <a:pt x="193453" y="63437"/>
                  </a:moveTo>
                  <a:lnTo>
                    <a:pt x="193453" y="157734"/>
                  </a:lnTo>
                  <a:cubicBezTo>
                    <a:pt x="193453" y="160115"/>
                    <a:pt x="193167" y="162496"/>
                    <a:pt x="192691" y="164782"/>
                  </a:cubicBezTo>
                  <a:cubicBezTo>
                    <a:pt x="188976" y="181261"/>
                    <a:pt x="174307" y="193548"/>
                    <a:pt x="156781" y="193548"/>
                  </a:cubicBezTo>
                  <a:lnTo>
                    <a:pt x="64484" y="193548"/>
                  </a:lnTo>
                  <a:lnTo>
                    <a:pt x="193453" y="6343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43"/>
            <p:cNvSpPr/>
            <p:nvPr/>
          </p:nvSpPr>
          <p:spPr>
            <a:xfrm>
              <a:off x="6685215" y="4721922"/>
              <a:ext cx="533781" cy="533781"/>
            </a:xfrm>
            <a:custGeom>
              <a:avLst/>
              <a:gdLst/>
              <a:ahLst/>
              <a:cxnLst/>
              <a:rect l="l" t="t" r="r" b="b"/>
              <a:pathLst>
                <a:path w="533781" h="533781" extrusionOk="0">
                  <a:moveTo>
                    <a:pt x="0" y="266891"/>
                  </a:moveTo>
                  <a:cubicBezTo>
                    <a:pt x="0" y="413957"/>
                    <a:pt x="119825" y="533781"/>
                    <a:pt x="266891" y="533781"/>
                  </a:cubicBezTo>
                  <a:cubicBezTo>
                    <a:pt x="414147" y="533781"/>
                    <a:pt x="533876" y="413957"/>
                    <a:pt x="533781" y="266891"/>
                  </a:cubicBezTo>
                  <a:cubicBezTo>
                    <a:pt x="533781" y="119825"/>
                    <a:pt x="414147" y="0"/>
                    <a:pt x="266891" y="0"/>
                  </a:cubicBezTo>
                  <a:cubicBezTo>
                    <a:pt x="119825" y="0"/>
                    <a:pt x="0" y="119825"/>
                    <a:pt x="0" y="266891"/>
                  </a:cubicBezTo>
                  <a:close/>
                  <a:moveTo>
                    <a:pt x="496348" y="266795"/>
                  </a:moveTo>
                  <a:cubicBezTo>
                    <a:pt x="496348" y="393287"/>
                    <a:pt x="393383" y="496253"/>
                    <a:pt x="266891" y="496253"/>
                  </a:cubicBezTo>
                  <a:cubicBezTo>
                    <a:pt x="140399" y="496253"/>
                    <a:pt x="37433" y="393287"/>
                    <a:pt x="37433" y="266795"/>
                  </a:cubicBezTo>
                  <a:cubicBezTo>
                    <a:pt x="37433" y="140303"/>
                    <a:pt x="140399" y="37338"/>
                    <a:pt x="266891" y="37338"/>
                  </a:cubicBezTo>
                  <a:cubicBezTo>
                    <a:pt x="393573" y="37338"/>
                    <a:pt x="496348" y="140208"/>
                    <a:pt x="496348" y="2667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43"/>
            <p:cNvSpPr/>
            <p:nvPr/>
          </p:nvSpPr>
          <p:spPr>
            <a:xfrm>
              <a:off x="7308151" y="4782502"/>
              <a:ext cx="37718" cy="53816"/>
            </a:xfrm>
            <a:custGeom>
              <a:avLst/>
              <a:gdLst/>
              <a:ahLst/>
              <a:cxnLst/>
              <a:rect l="l" t="t" r="r" b="b"/>
              <a:pathLst>
                <a:path w="37718" h="53816" extrusionOk="0">
                  <a:moveTo>
                    <a:pt x="18859" y="0"/>
                  </a:moveTo>
                  <a:cubicBezTo>
                    <a:pt x="8382" y="0"/>
                    <a:pt x="0" y="8382"/>
                    <a:pt x="0" y="18859"/>
                  </a:cubicBezTo>
                  <a:lnTo>
                    <a:pt x="0" y="34957"/>
                  </a:lnTo>
                  <a:cubicBezTo>
                    <a:pt x="0" y="45339"/>
                    <a:pt x="8382" y="53816"/>
                    <a:pt x="18859" y="53816"/>
                  </a:cubicBezTo>
                  <a:cubicBezTo>
                    <a:pt x="29337" y="53816"/>
                    <a:pt x="37719" y="45434"/>
                    <a:pt x="37719" y="34957"/>
                  </a:cubicBezTo>
                  <a:lnTo>
                    <a:pt x="37719" y="18859"/>
                  </a:lnTo>
                  <a:cubicBezTo>
                    <a:pt x="37719" y="8382"/>
                    <a:pt x="29337" y="0"/>
                    <a:pt x="18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43"/>
            <p:cNvSpPr/>
            <p:nvPr/>
          </p:nvSpPr>
          <p:spPr>
            <a:xfrm>
              <a:off x="6779132" y="4854701"/>
              <a:ext cx="244697" cy="273176"/>
            </a:xfrm>
            <a:custGeom>
              <a:avLst/>
              <a:gdLst/>
              <a:ahLst/>
              <a:cxnLst/>
              <a:rect l="l" t="t" r="r" b="b"/>
              <a:pathLst>
                <a:path w="244697" h="273176" extrusionOk="0">
                  <a:moveTo>
                    <a:pt x="129159" y="0"/>
                  </a:moveTo>
                  <a:cubicBezTo>
                    <a:pt x="120301" y="95"/>
                    <a:pt x="113443" y="5144"/>
                    <a:pt x="110966" y="12954"/>
                  </a:cubicBezTo>
                  <a:lnTo>
                    <a:pt x="66294" y="152019"/>
                  </a:lnTo>
                  <a:lnTo>
                    <a:pt x="18764" y="152019"/>
                  </a:lnTo>
                  <a:cubicBezTo>
                    <a:pt x="8382" y="152019"/>
                    <a:pt x="0" y="160211"/>
                    <a:pt x="0" y="170307"/>
                  </a:cubicBezTo>
                  <a:cubicBezTo>
                    <a:pt x="0" y="180404"/>
                    <a:pt x="8382" y="188595"/>
                    <a:pt x="18764" y="188595"/>
                  </a:cubicBezTo>
                  <a:lnTo>
                    <a:pt x="54483" y="188595"/>
                  </a:lnTo>
                  <a:lnTo>
                    <a:pt x="35147" y="248698"/>
                  </a:lnTo>
                  <a:cubicBezTo>
                    <a:pt x="32004" y="258604"/>
                    <a:pt x="37433" y="269177"/>
                    <a:pt x="47244" y="272320"/>
                  </a:cubicBezTo>
                  <a:cubicBezTo>
                    <a:pt x="49149" y="272987"/>
                    <a:pt x="51149" y="273177"/>
                    <a:pt x="52959" y="273177"/>
                  </a:cubicBezTo>
                  <a:cubicBezTo>
                    <a:pt x="60770" y="273177"/>
                    <a:pt x="68199" y="268224"/>
                    <a:pt x="70961" y="260033"/>
                  </a:cubicBezTo>
                  <a:lnTo>
                    <a:pt x="93916" y="188595"/>
                  </a:lnTo>
                  <a:lnTo>
                    <a:pt x="157163" y="188595"/>
                  </a:lnTo>
                  <a:lnTo>
                    <a:pt x="177070" y="259461"/>
                  </a:lnTo>
                  <a:cubicBezTo>
                    <a:pt x="179832" y="269462"/>
                    <a:pt x="190310" y="275177"/>
                    <a:pt x="200120" y="272415"/>
                  </a:cubicBezTo>
                  <a:cubicBezTo>
                    <a:pt x="210121" y="269653"/>
                    <a:pt x="215837" y="259271"/>
                    <a:pt x="213074" y="249269"/>
                  </a:cubicBezTo>
                  <a:lnTo>
                    <a:pt x="196024" y="188500"/>
                  </a:lnTo>
                  <a:lnTo>
                    <a:pt x="225933" y="188500"/>
                  </a:lnTo>
                  <a:cubicBezTo>
                    <a:pt x="236315" y="188500"/>
                    <a:pt x="244697" y="180308"/>
                    <a:pt x="244697" y="170212"/>
                  </a:cubicBezTo>
                  <a:cubicBezTo>
                    <a:pt x="244697" y="160115"/>
                    <a:pt x="236315" y="151924"/>
                    <a:pt x="225933" y="151924"/>
                  </a:cubicBezTo>
                  <a:lnTo>
                    <a:pt x="185833" y="151924"/>
                  </a:lnTo>
                  <a:lnTo>
                    <a:pt x="146971" y="13526"/>
                  </a:lnTo>
                  <a:cubicBezTo>
                    <a:pt x="144685" y="5715"/>
                    <a:pt x="137446" y="95"/>
                    <a:pt x="129159" y="0"/>
                  </a:cubicBezTo>
                  <a:close/>
                  <a:moveTo>
                    <a:pt x="105728" y="152019"/>
                  </a:moveTo>
                  <a:lnTo>
                    <a:pt x="127730" y="83534"/>
                  </a:lnTo>
                  <a:lnTo>
                    <a:pt x="146971" y="152019"/>
                  </a:lnTo>
                  <a:lnTo>
                    <a:pt x="105728" y="1520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43"/>
            <p:cNvSpPr/>
            <p:nvPr/>
          </p:nvSpPr>
          <p:spPr>
            <a:xfrm>
              <a:off x="6987253" y="4848986"/>
              <a:ext cx="131444" cy="131445"/>
            </a:xfrm>
            <a:custGeom>
              <a:avLst/>
              <a:gdLst/>
              <a:ahLst/>
              <a:cxnLst/>
              <a:rect l="l" t="t" r="r" b="b"/>
              <a:pathLst>
                <a:path w="131444" h="131445" extrusionOk="0">
                  <a:moveTo>
                    <a:pt x="18764" y="84582"/>
                  </a:moveTo>
                  <a:lnTo>
                    <a:pt x="46863" y="84582"/>
                  </a:lnTo>
                  <a:lnTo>
                    <a:pt x="46863" y="112776"/>
                  </a:lnTo>
                  <a:cubicBezTo>
                    <a:pt x="46863" y="123063"/>
                    <a:pt x="55245" y="131445"/>
                    <a:pt x="65722" y="131445"/>
                  </a:cubicBezTo>
                  <a:cubicBezTo>
                    <a:pt x="76200" y="131445"/>
                    <a:pt x="84582" y="123063"/>
                    <a:pt x="84582" y="112776"/>
                  </a:cubicBezTo>
                  <a:lnTo>
                    <a:pt x="84582" y="84582"/>
                  </a:lnTo>
                  <a:lnTo>
                    <a:pt x="112681" y="84582"/>
                  </a:lnTo>
                  <a:cubicBezTo>
                    <a:pt x="123063" y="84582"/>
                    <a:pt x="131445" y="76200"/>
                    <a:pt x="131445" y="65723"/>
                  </a:cubicBezTo>
                  <a:cubicBezTo>
                    <a:pt x="131445" y="55245"/>
                    <a:pt x="123063" y="46863"/>
                    <a:pt x="112681" y="46863"/>
                  </a:cubicBezTo>
                  <a:lnTo>
                    <a:pt x="84582" y="46863"/>
                  </a:lnTo>
                  <a:lnTo>
                    <a:pt x="84582" y="18669"/>
                  </a:lnTo>
                  <a:cubicBezTo>
                    <a:pt x="84582" y="8382"/>
                    <a:pt x="76200" y="0"/>
                    <a:pt x="65722" y="0"/>
                  </a:cubicBezTo>
                  <a:cubicBezTo>
                    <a:pt x="55245" y="0"/>
                    <a:pt x="46863" y="8382"/>
                    <a:pt x="46863" y="18669"/>
                  </a:cubicBezTo>
                  <a:lnTo>
                    <a:pt x="46863" y="46863"/>
                  </a:lnTo>
                  <a:lnTo>
                    <a:pt x="18764" y="46863"/>
                  </a:lnTo>
                  <a:cubicBezTo>
                    <a:pt x="8382" y="46863"/>
                    <a:pt x="0" y="55245"/>
                    <a:pt x="0" y="65723"/>
                  </a:cubicBezTo>
                  <a:cubicBezTo>
                    <a:pt x="0" y="76105"/>
                    <a:pt x="8382" y="84582"/>
                    <a:pt x="18764" y="845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4"/>
          <p:cNvPicPr preferRelativeResize="0"/>
          <p:nvPr/>
        </p:nvPicPr>
        <p:blipFill rotWithShape="1">
          <a:blip r:embed="rId3"/>
          <a:srcRect t="22167" b="32862"/>
          <a:stretch/>
        </p:blipFill>
        <p:spPr>
          <a:xfrm>
            <a:off x="495702" y="630452"/>
            <a:ext cx="5688300" cy="568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4"/>
          <p:cNvSpPr/>
          <p:nvPr/>
        </p:nvSpPr>
        <p:spPr>
          <a:xfrm>
            <a:off x="4668800" y="1281699"/>
            <a:ext cx="6920400" cy="4823825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4"/>
          <p:cNvSpPr txBox="1">
            <a:spLocks noGrp="1"/>
          </p:cNvSpPr>
          <p:nvPr>
            <p:ph type="title"/>
          </p:nvPr>
        </p:nvSpPr>
        <p:spPr>
          <a:xfrm>
            <a:off x="5691725" y="1583975"/>
            <a:ext cx="5322600" cy="13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dirty="0"/>
              <a:t>Xin Chào! </a:t>
            </a:r>
            <a:br>
              <a:rPr lang="en" sz="6500" dirty="0"/>
            </a:br>
            <a:r>
              <a:rPr lang="en" sz="6500" dirty="0">
                <a:solidFill>
                  <a:schemeClr val="accent1"/>
                </a:solidFill>
              </a:rPr>
              <a:t>Tôi là</a:t>
            </a:r>
            <a:endParaRPr sz="6500" dirty="0">
              <a:solidFill>
                <a:schemeClr val="accent1"/>
              </a:solidFill>
            </a:endParaRPr>
          </a:p>
        </p:txBody>
      </p:sp>
      <p:sp>
        <p:nvSpPr>
          <p:cNvPr id="212" name="Google Shape;212;p24"/>
          <p:cNvSpPr txBox="1">
            <a:spLocks noGrp="1"/>
          </p:cNvSpPr>
          <p:nvPr>
            <p:ph type="body" idx="1"/>
          </p:nvPr>
        </p:nvSpPr>
        <p:spPr>
          <a:xfrm>
            <a:off x="6248400" y="3762700"/>
            <a:ext cx="5322600" cy="203331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en" dirty="0"/>
              <a:t>Lưu Trí Khoa Tùng của lớp JSI-15 tại Trung tâm MindX Nguyễn Chí Thanh.</a:t>
            </a:r>
          </a:p>
          <a:p>
            <a:pPr marL="0" lvl="0" indent="0" algn="ctr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en" dirty="0"/>
              <a:t>Và tôi học lớp 11A1 của Trường THPT P</a:t>
            </a:r>
            <a:r>
              <a:rPr lang="en-US" dirty="0"/>
              <a:t>h</a:t>
            </a:r>
            <a:r>
              <a:rPr lang="en" dirty="0"/>
              <a:t>an Đình Phùng</a:t>
            </a:r>
          </a:p>
          <a:p>
            <a:pPr marL="0" lvl="0" indent="0" algn="ctr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213" name="Google Shape;213;p24"/>
          <p:cNvSpPr/>
          <p:nvPr/>
        </p:nvSpPr>
        <p:spPr>
          <a:xfrm>
            <a:off x="454800" y="412950"/>
            <a:ext cx="894600" cy="8946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24" descr="Wave Gesture"/>
          <p:cNvGrpSpPr/>
          <p:nvPr/>
        </p:nvGrpSpPr>
        <p:grpSpPr>
          <a:xfrm flipH="1">
            <a:off x="10687852" y="451098"/>
            <a:ext cx="735365" cy="894595"/>
            <a:chOff x="588117" y="3661327"/>
            <a:chExt cx="644379" cy="783907"/>
          </a:xfrm>
        </p:grpSpPr>
        <p:sp>
          <p:nvSpPr>
            <p:cNvPr id="215" name="Google Shape;215;p24"/>
            <p:cNvSpPr/>
            <p:nvPr/>
          </p:nvSpPr>
          <p:spPr>
            <a:xfrm>
              <a:off x="588117" y="3696935"/>
              <a:ext cx="644379" cy="748299"/>
            </a:xfrm>
            <a:custGeom>
              <a:avLst/>
              <a:gdLst/>
              <a:ahLst/>
              <a:cxnLst/>
              <a:rect l="l" t="t" r="r" b="b"/>
              <a:pathLst>
                <a:path w="644379" h="748299" extrusionOk="0">
                  <a:moveTo>
                    <a:pt x="574847" y="513985"/>
                  </a:moveTo>
                  <a:cubicBezTo>
                    <a:pt x="606280" y="451120"/>
                    <a:pt x="609137" y="380635"/>
                    <a:pt x="609137" y="318722"/>
                  </a:cubicBezTo>
                  <a:lnTo>
                    <a:pt x="609137" y="313960"/>
                  </a:lnTo>
                  <a:cubicBezTo>
                    <a:pt x="609137" y="271097"/>
                    <a:pt x="610090" y="226330"/>
                    <a:pt x="626282" y="210137"/>
                  </a:cubicBezTo>
                  <a:cubicBezTo>
                    <a:pt x="644380" y="190135"/>
                    <a:pt x="642475" y="160607"/>
                    <a:pt x="622472" y="142510"/>
                  </a:cubicBezTo>
                  <a:cubicBezTo>
                    <a:pt x="622472" y="142510"/>
                    <a:pt x="622472" y="142510"/>
                    <a:pt x="622472" y="142510"/>
                  </a:cubicBezTo>
                  <a:cubicBezTo>
                    <a:pt x="612947" y="133937"/>
                    <a:pt x="599612" y="129175"/>
                    <a:pt x="586277" y="130127"/>
                  </a:cubicBezTo>
                  <a:cubicBezTo>
                    <a:pt x="573895" y="131080"/>
                    <a:pt x="562465" y="136795"/>
                    <a:pt x="554845" y="145367"/>
                  </a:cubicBezTo>
                  <a:cubicBezTo>
                    <a:pt x="521507" y="180610"/>
                    <a:pt x="498647" y="242522"/>
                    <a:pt x="492932" y="306340"/>
                  </a:cubicBezTo>
                  <a:cubicBezTo>
                    <a:pt x="492932" y="306340"/>
                    <a:pt x="492932" y="306340"/>
                    <a:pt x="492932" y="306340"/>
                  </a:cubicBezTo>
                  <a:cubicBezTo>
                    <a:pt x="492932" y="306340"/>
                    <a:pt x="492932" y="306340"/>
                    <a:pt x="492932" y="306340"/>
                  </a:cubicBezTo>
                  <a:cubicBezTo>
                    <a:pt x="478645" y="292052"/>
                    <a:pt x="465310" y="276812"/>
                    <a:pt x="452927" y="259667"/>
                  </a:cubicBezTo>
                  <a:lnTo>
                    <a:pt x="445307" y="250142"/>
                  </a:lnTo>
                  <a:lnTo>
                    <a:pt x="372917" y="33925"/>
                  </a:lnTo>
                  <a:cubicBezTo>
                    <a:pt x="364345" y="8207"/>
                    <a:pt x="335770" y="-6080"/>
                    <a:pt x="310052" y="2492"/>
                  </a:cubicBezTo>
                  <a:cubicBezTo>
                    <a:pt x="295765" y="7255"/>
                    <a:pt x="284335" y="17732"/>
                    <a:pt x="279572" y="32020"/>
                  </a:cubicBezTo>
                  <a:cubicBezTo>
                    <a:pt x="275762" y="43450"/>
                    <a:pt x="274810" y="55832"/>
                    <a:pt x="279572" y="68215"/>
                  </a:cubicBezTo>
                  <a:lnTo>
                    <a:pt x="330055" y="219662"/>
                  </a:lnTo>
                  <a:cubicBezTo>
                    <a:pt x="330055" y="219662"/>
                    <a:pt x="330055" y="219662"/>
                    <a:pt x="330055" y="219662"/>
                  </a:cubicBezTo>
                  <a:cubicBezTo>
                    <a:pt x="330055" y="219662"/>
                    <a:pt x="330055" y="219662"/>
                    <a:pt x="330055" y="219662"/>
                  </a:cubicBezTo>
                  <a:lnTo>
                    <a:pt x="227185" y="59642"/>
                  </a:lnTo>
                  <a:cubicBezTo>
                    <a:pt x="221470" y="50117"/>
                    <a:pt x="211945" y="42497"/>
                    <a:pt x="201467" y="37735"/>
                  </a:cubicBezTo>
                  <a:cubicBezTo>
                    <a:pt x="175750" y="28210"/>
                    <a:pt x="147175" y="41545"/>
                    <a:pt x="137650" y="68215"/>
                  </a:cubicBezTo>
                  <a:cubicBezTo>
                    <a:pt x="136697" y="72025"/>
                    <a:pt x="135745" y="75835"/>
                    <a:pt x="134792" y="78692"/>
                  </a:cubicBezTo>
                  <a:cubicBezTo>
                    <a:pt x="133840" y="91075"/>
                    <a:pt x="136697" y="103457"/>
                    <a:pt x="143365" y="112982"/>
                  </a:cubicBezTo>
                  <a:lnTo>
                    <a:pt x="238615" y="261572"/>
                  </a:lnTo>
                  <a:cubicBezTo>
                    <a:pt x="238615" y="261572"/>
                    <a:pt x="238615" y="261572"/>
                    <a:pt x="238615" y="261572"/>
                  </a:cubicBezTo>
                  <a:cubicBezTo>
                    <a:pt x="238615" y="261572"/>
                    <a:pt x="238615" y="261572"/>
                    <a:pt x="238615" y="261572"/>
                  </a:cubicBezTo>
                  <a:lnTo>
                    <a:pt x="119552" y="153940"/>
                  </a:lnTo>
                  <a:cubicBezTo>
                    <a:pt x="99550" y="134890"/>
                    <a:pt x="68117" y="135842"/>
                    <a:pt x="49067" y="156797"/>
                  </a:cubicBezTo>
                  <a:cubicBezTo>
                    <a:pt x="30017" y="177752"/>
                    <a:pt x="30970" y="208232"/>
                    <a:pt x="51925" y="227282"/>
                  </a:cubicBezTo>
                  <a:cubicBezTo>
                    <a:pt x="51925" y="227282"/>
                    <a:pt x="52877" y="227282"/>
                    <a:pt x="52877" y="228235"/>
                  </a:cubicBezTo>
                  <a:lnTo>
                    <a:pt x="188132" y="353012"/>
                  </a:lnTo>
                  <a:cubicBezTo>
                    <a:pt x="188132" y="353012"/>
                    <a:pt x="188132" y="353012"/>
                    <a:pt x="188132" y="353012"/>
                  </a:cubicBezTo>
                  <a:lnTo>
                    <a:pt x="73832" y="295862"/>
                  </a:lnTo>
                  <a:cubicBezTo>
                    <a:pt x="63355" y="290147"/>
                    <a:pt x="50020" y="288242"/>
                    <a:pt x="38590" y="291100"/>
                  </a:cubicBezTo>
                  <a:cubicBezTo>
                    <a:pt x="11920" y="297767"/>
                    <a:pt x="-5225" y="324437"/>
                    <a:pt x="1442" y="351107"/>
                  </a:cubicBezTo>
                  <a:cubicBezTo>
                    <a:pt x="2395" y="354917"/>
                    <a:pt x="3347" y="357775"/>
                    <a:pt x="5252" y="361585"/>
                  </a:cubicBezTo>
                  <a:cubicBezTo>
                    <a:pt x="10967" y="372062"/>
                    <a:pt x="19540" y="380635"/>
                    <a:pt x="30017" y="385397"/>
                  </a:cubicBezTo>
                  <a:lnTo>
                    <a:pt x="169082" y="454930"/>
                  </a:lnTo>
                  <a:lnTo>
                    <a:pt x="174797" y="464455"/>
                  </a:lnTo>
                  <a:cubicBezTo>
                    <a:pt x="249092" y="573992"/>
                    <a:pt x="314815" y="628285"/>
                    <a:pt x="370060" y="628285"/>
                  </a:cubicBezTo>
                  <a:lnTo>
                    <a:pt x="446260" y="748300"/>
                  </a:lnTo>
                  <a:lnTo>
                    <a:pt x="462452" y="737822"/>
                  </a:lnTo>
                  <a:lnTo>
                    <a:pt x="383395" y="613045"/>
                  </a:lnTo>
                  <a:cubicBezTo>
                    <a:pt x="381490" y="610187"/>
                    <a:pt x="377680" y="608282"/>
                    <a:pt x="374822" y="608282"/>
                  </a:cubicBezTo>
                  <a:cubicBezTo>
                    <a:pt x="341485" y="611140"/>
                    <a:pt x="282430" y="586375"/>
                    <a:pt x="190990" y="453025"/>
                  </a:cubicBezTo>
                  <a:lnTo>
                    <a:pt x="183370" y="441595"/>
                  </a:lnTo>
                  <a:cubicBezTo>
                    <a:pt x="182417" y="439690"/>
                    <a:pt x="181465" y="438737"/>
                    <a:pt x="179560" y="437785"/>
                  </a:cubicBezTo>
                  <a:lnTo>
                    <a:pt x="37637" y="366347"/>
                  </a:lnTo>
                  <a:cubicBezTo>
                    <a:pt x="31922" y="363490"/>
                    <a:pt x="27160" y="358727"/>
                    <a:pt x="23350" y="353012"/>
                  </a:cubicBezTo>
                  <a:cubicBezTo>
                    <a:pt x="14777" y="337772"/>
                    <a:pt x="20492" y="318722"/>
                    <a:pt x="35732" y="311102"/>
                  </a:cubicBezTo>
                  <a:cubicBezTo>
                    <a:pt x="39542" y="309197"/>
                    <a:pt x="42400" y="308245"/>
                    <a:pt x="46210" y="307292"/>
                  </a:cubicBezTo>
                  <a:cubicBezTo>
                    <a:pt x="52877" y="306340"/>
                    <a:pt x="59545" y="307292"/>
                    <a:pt x="65260" y="311102"/>
                  </a:cubicBezTo>
                  <a:lnTo>
                    <a:pt x="240520" y="400637"/>
                  </a:lnTo>
                  <a:cubicBezTo>
                    <a:pt x="245282" y="402542"/>
                    <a:pt x="250997" y="400637"/>
                    <a:pt x="252902" y="396827"/>
                  </a:cubicBezTo>
                  <a:cubicBezTo>
                    <a:pt x="254807" y="393017"/>
                    <a:pt x="253855" y="388255"/>
                    <a:pt x="250997" y="385397"/>
                  </a:cubicBezTo>
                  <a:lnTo>
                    <a:pt x="64307" y="213947"/>
                  </a:lnTo>
                  <a:cubicBezTo>
                    <a:pt x="51925" y="202517"/>
                    <a:pt x="50972" y="182515"/>
                    <a:pt x="62402" y="170132"/>
                  </a:cubicBezTo>
                  <a:cubicBezTo>
                    <a:pt x="69070" y="162512"/>
                    <a:pt x="79547" y="158702"/>
                    <a:pt x="90025" y="160607"/>
                  </a:cubicBezTo>
                  <a:cubicBezTo>
                    <a:pt x="96692" y="161560"/>
                    <a:pt x="102407" y="164417"/>
                    <a:pt x="107170" y="169180"/>
                  </a:cubicBezTo>
                  <a:lnTo>
                    <a:pt x="279572" y="327295"/>
                  </a:lnTo>
                  <a:cubicBezTo>
                    <a:pt x="283382" y="331105"/>
                    <a:pt x="289097" y="330152"/>
                    <a:pt x="292907" y="326342"/>
                  </a:cubicBezTo>
                  <a:cubicBezTo>
                    <a:pt x="295765" y="323485"/>
                    <a:pt x="296717" y="318722"/>
                    <a:pt x="293860" y="314912"/>
                  </a:cubicBezTo>
                  <a:lnTo>
                    <a:pt x="157652" y="101552"/>
                  </a:lnTo>
                  <a:cubicBezTo>
                    <a:pt x="148127" y="87265"/>
                    <a:pt x="152890" y="68215"/>
                    <a:pt x="167177" y="58690"/>
                  </a:cubicBezTo>
                  <a:cubicBezTo>
                    <a:pt x="181465" y="49165"/>
                    <a:pt x="200515" y="53927"/>
                    <a:pt x="210040" y="68215"/>
                  </a:cubicBezTo>
                  <a:lnTo>
                    <a:pt x="355772" y="294910"/>
                  </a:lnTo>
                  <a:cubicBezTo>
                    <a:pt x="358630" y="299672"/>
                    <a:pt x="364345" y="300625"/>
                    <a:pt x="369107" y="297767"/>
                  </a:cubicBezTo>
                  <a:cubicBezTo>
                    <a:pt x="372917" y="295862"/>
                    <a:pt x="374822" y="291100"/>
                    <a:pt x="372917" y="286337"/>
                  </a:cubicBezTo>
                  <a:lnTo>
                    <a:pt x="297670" y="60595"/>
                  </a:lnTo>
                  <a:cubicBezTo>
                    <a:pt x="295765" y="54880"/>
                    <a:pt x="294812" y="47260"/>
                    <a:pt x="296717" y="41545"/>
                  </a:cubicBezTo>
                  <a:cubicBezTo>
                    <a:pt x="301480" y="25352"/>
                    <a:pt x="318625" y="15827"/>
                    <a:pt x="334817" y="20590"/>
                  </a:cubicBezTo>
                  <a:cubicBezTo>
                    <a:pt x="338627" y="21542"/>
                    <a:pt x="342437" y="23447"/>
                    <a:pt x="345295" y="25352"/>
                  </a:cubicBezTo>
                  <a:cubicBezTo>
                    <a:pt x="350057" y="29162"/>
                    <a:pt x="353867" y="34877"/>
                    <a:pt x="356725" y="41545"/>
                  </a:cubicBezTo>
                  <a:lnTo>
                    <a:pt x="428162" y="257762"/>
                  </a:lnTo>
                  <a:lnTo>
                    <a:pt x="430067" y="260620"/>
                  </a:lnTo>
                  <a:lnTo>
                    <a:pt x="438640" y="271097"/>
                  </a:lnTo>
                  <a:cubicBezTo>
                    <a:pt x="455785" y="293957"/>
                    <a:pt x="474835" y="314912"/>
                    <a:pt x="495790" y="334915"/>
                  </a:cubicBezTo>
                  <a:cubicBezTo>
                    <a:pt x="499600" y="338725"/>
                    <a:pt x="505315" y="338725"/>
                    <a:pt x="509125" y="334915"/>
                  </a:cubicBezTo>
                  <a:cubicBezTo>
                    <a:pt x="511030" y="333010"/>
                    <a:pt x="511982" y="331105"/>
                    <a:pt x="511982" y="328247"/>
                  </a:cubicBezTo>
                  <a:cubicBezTo>
                    <a:pt x="512935" y="262525"/>
                    <a:pt x="535795" y="193945"/>
                    <a:pt x="569132" y="157750"/>
                  </a:cubicBezTo>
                  <a:cubicBezTo>
                    <a:pt x="573895" y="152035"/>
                    <a:pt x="580562" y="149177"/>
                    <a:pt x="587230" y="148225"/>
                  </a:cubicBezTo>
                  <a:cubicBezTo>
                    <a:pt x="595802" y="148225"/>
                    <a:pt x="603422" y="150130"/>
                    <a:pt x="609137" y="155845"/>
                  </a:cubicBezTo>
                  <a:cubicBezTo>
                    <a:pt x="620567" y="166322"/>
                    <a:pt x="622472" y="184420"/>
                    <a:pt x="611995" y="196802"/>
                  </a:cubicBezTo>
                  <a:cubicBezTo>
                    <a:pt x="591040" y="218710"/>
                    <a:pt x="590087" y="262525"/>
                    <a:pt x="590087" y="313960"/>
                  </a:cubicBezTo>
                  <a:lnTo>
                    <a:pt x="590087" y="318722"/>
                  </a:lnTo>
                  <a:cubicBezTo>
                    <a:pt x="590087" y="379682"/>
                    <a:pt x="587230" y="450167"/>
                    <a:pt x="555797" y="510175"/>
                  </a:cubicBezTo>
                  <a:cubicBezTo>
                    <a:pt x="553892" y="513032"/>
                    <a:pt x="553892" y="516842"/>
                    <a:pt x="555797" y="519700"/>
                  </a:cubicBezTo>
                  <a:lnTo>
                    <a:pt x="628187" y="634000"/>
                  </a:lnTo>
                  <a:lnTo>
                    <a:pt x="644380" y="623522"/>
                  </a:lnTo>
                  <a:lnTo>
                    <a:pt x="574847" y="5139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1028662" y="3661327"/>
              <a:ext cx="119062" cy="146685"/>
            </a:xfrm>
            <a:custGeom>
              <a:avLst/>
              <a:gdLst/>
              <a:ahLst/>
              <a:cxnLst/>
              <a:rect l="l" t="t" r="r" b="b"/>
              <a:pathLst>
                <a:path w="119062" h="146685" extrusionOk="0">
                  <a:moveTo>
                    <a:pt x="55245" y="57150"/>
                  </a:moveTo>
                  <a:cubicBezTo>
                    <a:pt x="71438" y="73343"/>
                    <a:pt x="82867" y="93345"/>
                    <a:pt x="91440" y="114300"/>
                  </a:cubicBezTo>
                  <a:cubicBezTo>
                    <a:pt x="95250" y="124777"/>
                    <a:pt x="98108" y="136208"/>
                    <a:pt x="100013" y="146685"/>
                  </a:cubicBezTo>
                  <a:lnTo>
                    <a:pt x="119063" y="143828"/>
                  </a:lnTo>
                  <a:cubicBezTo>
                    <a:pt x="108585" y="80010"/>
                    <a:pt x="66675" y="26670"/>
                    <a:pt x="7620" y="0"/>
                  </a:cubicBezTo>
                  <a:lnTo>
                    <a:pt x="0" y="17145"/>
                  </a:lnTo>
                  <a:cubicBezTo>
                    <a:pt x="20955" y="27623"/>
                    <a:pt x="39052" y="40958"/>
                    <a:pt x="55245" y="57150"/>
                  </a:cubicBezTo>
                  <a:lnTo>
                    <a:pt x="55245" y="571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1006755" y="3711810"/>
              <a:ext cx="88582" cy="106680"/>
            </a:xfrm>
            <a:custGeom>
              <a:avLst/>
              <a:gdLst/>
              <a:ahLst/>
              <a:cxnLst/>
              <a:rect l="l" t="t" r="r" b="b"/>
              <a:pathLst>
                <a:path w="88582" h="106680" extrusionOk="0">
                  <a:moveTo>
                    <a:pt x="38100" y="43815"/>
                  </a:moveTo>
                  <a:cubicBezTo>
                    <a:pt x="48577" y="55245"/>
                    <a:pt x="57150" y="68580"/>
                    <a:pt x="62865" y="83820"/>
                  </a:cubicBezTo>
                  <a:cubicBezTo>
                    <a:pt x="65722" y="91440"/>
                    <a:pt x="67628" y="99060"/>
                    <a:pt x="69532" y="106680"/>
                  </a:cubicBezTo>
                  <a:lnTo>
                    <a:pt x="88582" y="103823"/>
                  </a:lnTo>
                  <a:cubicBezTo>
                    <a:pt x="86678" y="95250"/>
                    <a:pt x="84772" y="85725"/>
                    <a:pt x="80962" y="78105"/>
                  </a:cubicBezTo>
                  <a:cubicBezTo>
                    <a:pt x="74295" y="60960"/>
                    <a:pt x="64770" y="44768"/>
                    <a:pt x="51435" y="31433"/>
                  </a:cubicBezTo>
                  <a:cubicBezTo>
                    <a:pt x="39052" y="18097"/>
                    <a:pt x="23813" y="7620"/>
                    <a:pt x="7620" y="0"/>
                  </a:cubicBezTo>
                  <a:lnTo>
                    <a:pt x="0" y="17145"/>
                  </a:lnTo>
                  <a:cubicBezTo>
                    <a:pt x="14288" y="23813"/>
                    <a:pt x="26670" y="32385"/>
                    <a:pt x="38100" y="43815"/>
                  </a:cubicBezTo>
                  <a:lnTo>
                    <a:pt x="38100" y="438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34327" y="4196633"/>
              <a:ext cx="120015" cy="145732"/>
            </a:xfrm>
            <a:custGeom>
              <a:avLst/>
              <a:gdLst/>
              <a:ahLst/>
              <a:cxnLst/>
              <a:rect l="l" t="t" r="r" b="b"/>
              <a:pathLst>
                <a:path w="120015" h="145732" extrusionOk="0">
                  <a:moveTo>
                    <a:pt x="63817" y="89535"/>
                  </a:moveTo>
                  <a:cubicBezTo>
                    <a:pt x="48578" y="73342"/>
                    <a:pt x="35242" y="53340"/>
                    <a:pt x="27622" y="32385"/>
                  </a:cubicBezTo>
                  <a:cubicBezTo>
                    <a:pt x="23813" y="21907"/>
                    <a:pt x="20955" y="10477"/>
                    <a:pt x="19050" y="0"/>
                  </a:cubicBezTo>
                  <a:lnTo>
                    <a:pt x="0" y="2857"/>
                  </a:lnTo>
                  <a:cubicBezTo>
                    <a:pt x="1905" y="15240"/>
                    <a:pt x="5715" y="27623"/>
                    <a:pt x="10478" y="39052"/>
                  </a:cubicBezTo>
                  <a:cubicBezTo>
                    <a:pt x="28575" y="86677"/>
                    <a:pt x="65723" y="125730"/>
                    <a:pt x="112395" y="145732"/>
                  </a:cubicBezTo>
                  <a:lnTo>
                    <a:pt x="120015" y="128588"/>
                  </a:lnTo>
                  <a:cubicBezTo>
                    <a:pt x="98107" y="119063"/>
                    <a:pt x="79057" y="106680"/>
                    <a:pt x="63817" y="89535"/>
                  </a:cubicBezTo>
                  <a:lnTo>
                    <a:pt x="63817" y="895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686715" y="4187108"/>
              <a:ext cx="88582" cy="106679"/>
            </a:xfrm>
            <a:custGeom>
              <a:avLst/>
              <a:gdLst/>
              <a:ahLst/>
              <a:cxnLst/>
              <a:rect l="l" t="t" r="r" b="b"/>
              <a:pathLst>
                <a:path w="88582" h="106679" extrusionOk="0">
                  <a:moveTo>
                    <a:pt x="50482" y="62865"/>
                  </a:moveTo>
                  <a:cubicBezTo>
                    <a:pt x="40005" y="51435"/>
                    <a:pt x="31432" y="38100"/>
                    <a:pt x="25717" y="22860"/>
                  </a:cubicBezTo>
                  <a:cubicBezTo>
                    <a:pt x="22860" y="15240"/>
                    <a:pt x="20955" y="7620"/>
                    <a:pt x="19050" y="0"/>
                  </a:cubicBezTo>
                  <a:lnTo>
                    <a:pt x="0" y="2857"/>
                  </a:lnTo>
                  <a:cubicBezTo>
                    <a:pt x="1905" y="11430"/>
                    <a:pt x="3810" y="20955"/>
                    <a:pt x="7620" y="28575"/>
                  </a:cubicBezTo>
                  <a:cubicBezTo>
                    <a:pt x="14288" y="45720"/>
                    <a:pt x="23813" y="61913"/>
                    <a:pt x="37147" y="75248"/>
                  </a:cubicBezTo>
                  <a:cubicBezTo>
                    <a:pt x="49530" y="88582"/>
                    <a:pt x="64770" y="99060"/>
                    <a:pt x="80962" y="106680"/>
                  </a:cubicBezTo>
                  <a:lnTo>
                    <a:pt x="88583" y="89535"/>
                  </a:lnTo>
                  <a:cubicBezTo>
                    <a:pt x="73342" y="82867"/>
                    <a:pt x="60960" y="73342"/>
                    <a:pt x="50482" y="62865"/>
                  </a:cubicBezTo>
                  <a:lnTo>
                    <a:pt x="50482" y="6286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/>
          <p:nvPr/>
        </p:nvSpPr>
        <p:spPr>
          <a:xfrm rot="356245">
            <a:off x="5833496" y="4058809"/>
            <a:ext cx="993207" cy="1104230"/>
          </a:xfrm>
          <a:custGeom>
            <a:avLst/>
            <a:gdLst/>
            <a:ahLst/>
            <a:cxnLst/>
            <a:rect l="l" t="t" r="r" b="b"/>
            <a:pathLst>
              <a:path w="1053738" h="1171527" extrusionOk="0">
                <a:moveTo>
                  <a:pt x="526869" y="0"/>
                </a:moveTo>
                <a:cubicBezTo>
                  <a:pt x="817851" y="0"/>
                  <a:pt x="1053738" y="235887"/>
                  <a:pt x="1053738" y="526869"/>
                </a:cubicBezTo>
                <a:cubicBezTo>
                  <a:pt x="1053738" y="817851"/>
                  <a:pt x="817851" y="1053738"/>
                  <a:pt x="526869" y="1053738"/>
                </a:cubicBezTo>
                <a:cubicBezTo>
                  <a:pt x="490496" y="1053738"/>
                  <a:pt x="454985" y="1050052"/>
                  <a:pt x="420687" y="1043034"/>
                </a:cubicBezTo>
                <a:lnTo>
                  <a:pt x="388563" y="1033062"/>
                </a:lnTo>
                <a:lnTo>
                  <a:pt x="147609" y="1171527"/>
                </a:lnTo>
                <a:lnTo>
                  <a:pt x="147063" y="890630"/>
                </a:lnTo>
                <a:lnTo>
                  <a:pt x="89981" y="821447"/>
                </a:lnTo>
                <a:cubicBezTo>
                  <a:pt x="33172" y="737358"/>
                  <a:pt x="0" y="635987"/>
                  <a:pt x="0" y="526869"/>
                </a:cubicBezTo>
                <a:cubicBezTo>
                  <a:pt x="0" y="235887"/>
                  <a:pt x="235887" y="0"/>
                  <a:pt x="5268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5"/>
          <p:cNvSpPr/>
          <p:nvPr/>
        </p:nvSpPr>
        <p:spPr>
          <a:xfrm rot="356245">
            <a:off x="1871096" y="4058809"/>
            <a:ext cx="993207" cy="1104230"/>
          </a:xfrm>
          <a:custGeom>
            <a:avLst/>
            <a:gdLst/>
            <a:ahLst/>
            <a:cxnLst/>
            <a:rect l="l" t="t" r="r" b="b"/>
            <a:pathLst>
              <a:path w="1053738" h="1171527" extrusionOk="0">
                <a:moveTo>
                  <a:pt x="526869" y="0"/>
                </a:moveTo>
                <a:cubicBezTo>
                  <a:pt x="817851" y="0"/>
                  <a:pt x="1053738" y="235887"/>
                  <a:pt x="1053738" y="526869"/>
                </a:cubicBezTo>
                <a:cubicBezTo>
                  <a:pt x="1053738" y="817851"/>
                  <a:pt x="817851" y="1053738"/>
                  <a:pt x="526869" y="1053738"/>
                </a:cubicBezTo>
                <a:cubicBezTo>
                  <a:pt x="490496" y="1053738"/>
                  <a:pt x="454985" y="1050052"/>
                  <a:pt x="420687" y="1043034"/>
                </a:cubicBezTo>
                <a:lnTo>
                  <a:pt x="388563" y="1033062"/>
                </a:lnTo>
                <a:lnTo>
                  <a:pt x="147609" y="1171527"/>
                </a:lnTo>
                <a:lnTo>
                  <a:pt x="147063" y="890630"/>
                </a:lnTo>
                <a:lnTo>
                  <a:pt x="89981" y="821447"/>
                </a:lnTo>
                <a:cubicBezTo>
                  <a:pt x="33172" y="737358"/>
                  <a:pt x="0" y="635987"/>
                  <a:pt x="0" y="526869"/>
                </a:cubicBezTo>
                <a:cubicBezTo>
                  <a:pt x="0" y="235887"/>
                  <a:pt x="235887" y="0"/>
                  <a:pt x="5268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5"/>
          <p:cNvSpPr/>
          <p:nvPr/>
        </p:nvSpPr>
        <p:spPr>
          <a:xfrm rot="356245">
            <a:off x="5827946" y="1989634"/>
            <a:ext cx="993207" cy="1104230"/>
          </a:xfrm>
          <a:custGeom>
            <a:avLst/>
            <a:gdLst/>
            <a:ahLst/>
            <a:cxnLst/>
            <a:rect l="l" t="t" r="r" b="b"/>
            <a:pathLst>
              <a:path w="1053738" h="1171527" extrusionOk="0">
                <a:moveTo>
                  <a:pt x="526869" y="0"/>
                </a:moveTo>
                <a:cubicBezTo>
                  <a:pt x="817851" y="0"/>
                  <a:pt x="1053738" y="235887"/>
                  <a:pt x="1053738" y="526869"/>
                </a:cubicBezTo>
                <a:cubicBezTo>
                  <a:pt x="1053738" y="817851"/>
                  <a:pt x="817851" y="1053738"/>
                  <a:pt x="526869" y="1053738"/>
                </a:cubicBezTo>
                <a:cubicBezTo>
                  <a:pt x="490496" y="1053738"/>
                  <a:pt x="454985" y="1050052"/>
                  <a:pt x="420687" y="1043034"/>
                </a:cubicBezTo>
                <a:lnTo>
                  <a:pt x="388563" y="1033062"/>
                </a:lnTo>
                <a:lnTo>
                  <a:pt x="147609" y="1171527"/>
                </a:lnTo>
                <a:lnTo>
                  <a:pt x="147063" y="890630"/>
                </a:lnTo>
                <a:lnTo>
                  <a:pt x="89981" y="821447"/>
                </a:lnTo>
                <a:cubicBezTo>
                  <a:pt x="33172" y="737358"/>
                  <a:pt x="0" y="635987"/>
                  <a:pt x="0" y="526869"/>
                </a:cubicBezTo>
                <a:cubicBezTo>
                  <a:pt x="0" y="235887"/>
                  <a:pt x="235887" y="0"/>
                  <a:pt x="5268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5"/>
          <p:cNvSpPr/>
          <p:nvPr/>
        </p:nvSpPr>
        <p:spPr>
          <a:xfrm rot="356245">
            <a:off x="1871096" y="1989634"/>
            <a:ext cx="993207" cy="1104230"/>
          </a:xfrm>
          <a:custGeom>
            <a:avLst/>
            <a:gdLst/>
            <a:ahLst/>
            <a:cxnLst/>
            <a:rect l="l" t="t" r="r" b="b"/>
            <a:pathLst>
              <a:path w="1053738" h="1171527" extrusionOk="0">
                <a:moveTo>
                  <a:pt x="526869" y="0"/>
                </a:moveTo>
                <a:cubicBezTo>
                  <a:pt x="817851" y="0"/>
                  <a:pt x="1053738" y="235887"/>
                  <a:pt x="1053738" y="526869"/>
                </a:cubicBezTo>
                <a:cubicBezTo>
                  <a:pt x="1053738" y="817851"/>
                  <a:pt x="817851" y="1053738"/>
                  <a:pt x="526869" y="1053738"/>
                </a:cubicBezTo>
                <a:cubicBezTo>
                  <a:pt x="490496" y="1053738"/>
                  <a:pt x="454985" y="1050052"/>
                  <a:pt x="420687" y="1043034"/>
                </a:cubicBezTo>
                <a:lnTo>
                  <a:pt x="388563" y="1033062"/>
                </a:lnTo>
                <a:lnTo>
                  <a:pt x="147609" y="1171527"/>
                </a:lnTo>
                <a:lnTo>
                  <a:pt x="147063" y="890630"/>
                </a:lnTo>
                <a:lnTo>
                  <a:pt x="89981" y="821447"/>
                </a:lnTo>
                <a:cubicBezTo>
                  <a:pt x="33172" y="737358"/>
                  <a:pt x="0" y="635987"/>
                  <a:pt x="0" y="526869"/>
                </a:cubicBezTo>
                <a:cubicBezTo>
                  <a:pt x="0" y="235887"/>
                  <a:pt x="235887" y="0"/>
                  <a:pt x="5268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5"/>
          <p:cNvSpPr txBox="1">
            <a:spLocks noGrp="1"/>
          </p:cNvSpPr>
          <p:nvPr>
            <p:ph type="body" idx="1"/>
          </p:nvPr>
        </p:nvSpPr>
        <p:spPr>
          <a:xfrm>
            <a:off x="720400" y="3070195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/>
              <a:t>Lý do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dirty="0"/>
          </a:p>
        </p:txBody>
      </p:sp>
      <p:sp>
        <p:nvSpPr>
          <p:cNvPr id="229" name="Google Shape;229;p25"/>
          <p:cNvSpPr txBox="1">
            <a:spLocks noGrp="1"/>
          </p:cNvSpPr>
          <p:nvPr>
            <p:ph type="body" idx="2"/>
          </p:nvPr>
        </p:nvSpPr>
        <p:spPr>
          <a:xfrm>
            <a:off x="4678325" y="3070195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dirty="0"/>
          </a:p>
        </p:txBody>
      </p:sp>
      <p:sp>
        <p:nvSpPr>
          <p:cNvPr id="230" name="Google Shape;230;p25"/>
          <p:cNvSpPr txBox="1">
            <a:spLocks noGrp="1"/>
          </p:cNvSpPr>
          <p:nvPr>
            <p:ph type="body" idx="3"/>
          </p:nvPr>
        </p:nvSpPr>
        <p:spPr>
          <a:xfrm>
            <a:off x="720400" y="5111254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/>
              <a:t>Demo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dirty="0"/>
          </a:p>
        </p:txBody>
      </p:sp>
      <p:sp>
        <p:nvSpPr>
          <p:cNvPr id="231" name="Google Shape;231;p25"/>
          <p:cNvSpPr txBox="1">
            <a:spLocks noGrp="1"/>
          </p:cNvSpPr>
          <p:nvPr>
            <p:ph type="body" idx="4"/>
          </p:nvPr>
        </p:nvSpPr>
        <p:spPr>
          <a:xfrm>
            <a:off x="4678325" y="5111254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thúc</a:t>
            </a:r>
            <a:endParaRPr dirty="0"/>
          </a:p>
        </p:txBody>
      </p:sp>
      <p:sp>
        <p:nvSpPr>
          <p:cNvPr id="232" name="Google Shape;232;p25"/>
          <p:cNvSpPr txBox="1">
            <a:spLocks noGrp="1"/>
          </p:cNvSpPr>
          <p:nvPr>
            <p:ph type="title"/>
          </p:nvPr>
        </p:nvSpPr>
        <p:spPr>
          <a:xfrm>
            <a:off x="1349400" y="412950"/>
            <a:ext cx="10426800" cy="894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</a:t>
            </a:r>
            <a:r>
              <a:rPr lang="en-US" dirty="0" err="1"/>
              <a:t>tôi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nói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buổi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:</a:t>
            </a:r>
            <a:endParaRPr dirty="0"/>
          </a:p>
        </p:txBody>
      </p:sp>
      <p:grpSp>
        <p:nvGrpSpPr>
          <p:cNvPr id="233" name="Google Shape;233;p25"/>
          <p:cNvGrpSpPr/>
          <p:nvPr/>
        </p:nvGrpSpPr>
        <p:grpSpPr>
          <a:xfrm>
            <a:off x="610682" y="497592"/>
            <a:ext cx="582021" cy="725311"/>
            <a:chOff x="4716970" y="4385880"/>
            <a:chExt cx="900683" cy="1122425"/>
          </a:xfrm>
        </p:grpSpPr>
        <p:sp>
          <p:nvSpPr>
            <p:cNvPr id="234" name="Google Shape;234;p25"/>
            <p:cNvSpPr/>
            <p:nvPr/>
          </p:nvSpPr>
          <p:spPr>
            <a:xfrm>
              <a:off x="4716970" y="4385880"/>
              <a:ext cx="900683" cy="1122425"/>
            </a:xfrm>
            <a:custGeom>
              <a:avLst/>
              <a:gdLst/>
              <a:ahLst/>
              <a:cxnLst/>
              <a:rect l="l" t="t" r="r" b="b"/>
              <a:pathLst>
                <a:path w="900683" h="1122425" extrusionOk="0">
                  <a:moveTo>
                    <a:pt x="733520" y="114300"/>
                  </a:moveTo>
                  <a:lnTo>
                    <a:pt x="691705" y="114300"/>
                  </a:lnTo>
                  <a:cubicBezTo>
                    <a:pt x="685133" y="91059"/>
                    <a:pt x="662178" y="73819"/>
                    <a:pt x="634841" y="73819"/>
                  </a:cubicBezTo>
                  <a:lnTo>
                    <a:pt x="540068" y="73819"/>
                  </a:lnTo>
                  <a:cubicBezTo>
                    <a:pt x="532257" y="32004"/>
                    <a:pt x="492442" y="0"/>
                    <a:pt x="444532" y="0"/>
                  </a:cubicBezTo>
                  <a:cubicBezTo>
                    <a:pt x="396621" y="0"/>
                    <a:pt x="356711" y="31909"/>
                    <a:pt x="348996" y="73819"/>
                  </a:cubicBezTo>
                  <a:lnTo>
                    <a:pt x="265652" y="73819"/>
                  </a:lnTo>
                  <a:cubicBezTo>
                    <a:pt x="238411" y="73819"/>
                    <a:pt x="215455" y="91059"/>
                    <a:pt x="208883" y="114300"/>
                  </a:cubicBezTo>
                  <a:lnTo>
                    <a:pt x="167164" y="114300"/>
                  </a:lnTo>
                  <a:cubicBezTo>
                    <a:pt x="74962" y="114300"/>
                    <a:pt x="0" y="189357"/>
                    <a:pt x="0" y="281464"/>
                  </a:cubicBezTo>
                  <a:lnTo>
                    <a:pt x="0" y="955262"/>
                  </a:lnTo>
                  <a:cubicBezTo>
                    <a:pt x="0" y="1047464"/>
                    <a:pt x="74962" y="1122426"/>
                    <a:pt x="167164" y="1122426"/>
                  </a:cubicBezTo>
                  <a:lnTo>
                    <a:pt x="733520" y="1122426"/>
                  </a:lnTo>
                  <a:cubicBezTo>
                    <a:pt x="825722" y="1122426"/>
                    <a:pt x="900684" y="1047464"/>
                    <a:pt x="900684" y="955262"/>
                  </a:cubicBezTo>
                  <a:lnTo>
                    <a:pt x="900684" y="281464"/>
                  </a:lnTo>
                  <a:cubicBezTo>
                    <a:pt x="900684" y="189357"/>
                    <a:pt x="825722" y="114300"/>
                    <a:pt x="733520" y="114300"/>
                  </a:cubicBezTo>
                  <a:close/>
                  <a:moveTo>
                    <a:pt x="265557" y="103442"/>
                  </a:moveTo>
                  <a:lnTo>
                    <a:pt x="265557" y="103537"/>
                  </a:lnTo>
                  <a:lnTo>
                    <a:pt x="362331" y="103537"/>
                  </a:lnTo>
                  <a:cubicBezTo>
                    <a:pt x="370522" y="103537"/>
                    <a:pt x="377095" y="96965"/>
                    <a:pt x="377095" y="88773"/>
                  </a:cubicBezTo>
                  <a:cubicBezTo>
                    <a:pt x="377095" y="56197"/>
                    <a:pt x="407289" y="29813"/>
                    <a:pt x="444341" y="29813"/>
                  </a:cubicBezTo>
                  <a:cubicBezTo>
                    <a:pt x="481393" y="29813"/>
                    <a:pt x="511588" y="56197"/>
                    <a:pt x="511588" y="88773"/>
                  </a:cubicBezTo>
                  <a:cubicBezTo>
                    <a:pt x="511588" y="96965"/>
                    <a:pt x="518160" y="103537"/>
                    <a:pt x="526351" y="103537"/>
                  </a:cubicBezTo>
                  <a:lnTo>
                    <a:pt x="634651" y="103537"/>
                  </a:lnTo>
                  <a:cubicBezTo>
                    <a:pt x="644652" y="103537"/>
                    <a:pt x="653510" y="107823"/>
                    <a:pt x="658749" y="114300"/>
                  </a:cubicBezTo>
                  <a:cubicBezTo>
                    <a:pt x="662083" y="118301"/>
                    <a:pt x="663988" y="123158"/>
                    <a:pt x="663988" y="128397"/>
                  </a:cubicBezTo>
                  <a:lnTo>
                    <a:pt x="663988" y="144113"/>
                  </a:lnTo>
                  <a:lnTo>
                    <a:pt x="663988" y="214884"/>
                  </a:lnTo>
                  <a:lnTo>
                    <a:pt x="663988" y="220980"/>
                  </a:lnTo>
                  <a:cubicBezTo>
                    <a:pt x="663988" y="230886"/>
                    <a:pt x="657987" y="239554"/>
                    <a:pt x="649033" y="244602"/>
                  </a:cubicBezTo>
                  <a:cubicBezTo>
                    <a:pt x="643795" y="247555"/>
                    <a:pt x="637604" y="249269"/>
                    <a:pt x="630936" y="249269"/>
                  </a:cubicBezTo>
                  <a:lnTo>
                    <a:pt x="269462" y="249269"/>
                  </a:lnTo>
                  <a:cubicBezTo>
                    <a:pt x="262890" y="249269"/>
                    <a:pt x="256699" y="247555"/>
                    <a:pt x="251460" y="244602"/>
                  </a:cubicBezTo>
                  <a:cubicBezTo>
                    <a:pt x="242411" y="239649"/>
                    <a:pt x="236410" y="230886"/>
                    <a:pt x="236410" y="220980"/>
                  </a:cubicBezTo>
                  <a:lnTo>
                    <a:pt x="236410" y="214884"/>
                  </a:lnTo>
                  <a:lnTo>
                    <a:pt x="236410" y="144113"/>
                  </a:lnTo>
                  <a:lnTo>
                    <a:pt x="236410" y="128111"/>
                  </a:lnTo>
                  <a:cubicBezTo>
                    <a:pt x="236410" y="123063"/>
                    <a:pt x="238220" y="118301"/>
                    <a:pt x="241363" y="114300"/>
                  </a:cubicBezTo>
                  <a:cubicBezTo>
                    <a:pt x="246602" y="107728"/>
                    <a:pt x="255460" y="103442"/>
                    <a:pt x="265557" y="103442"/>
                  </a:cubicBezTo>
                  <a:close/>
                  <a:moveTo>
                    <a:pt x="212408" y="244602"/>
                  </a:moveTo>
                  <a:cubicBezTo>
                    <a:pt x="222123" y="264795"/>
                    <a:pt x="244126" y="278892"/>
                    <a:pt x="269653" y="278892"/>
                  </a:cubicBezTo>
                  <a:lnTo>
                    <a:pt x="631031" y="278892"/>
                  </a:lnTo>
                  <a:cubicBezTo>
                    <a:pt x="656463" y="278892"/>
                    <a:pt x="678466" y="264795"/>
                    <a:pt x="688277" y="244602"/>
                  </a:cubicBezTo>
                  <a:lnTo>
                    <a:pt x="703897" y="244602"/>
                  </a:lnTo>
                  <a:cubicBezTo>
                    <a:pt x="736854" y="244602"/>
                    <a:pt x="763714" y="271463"/>
                    <a:pt x="763714" y="304419"/>
                  </a:cubicBezTo>
                  <a:lnTo>
                    <a:pt x="763714" y="932307"/>
                  </a:lnTo>
                  <a:cubicBezTo>
                    <a:pt x="763714" y="965263"/>
                    <a:pt x="736854" y="992124"/>
                    <a:pt x="703897" y="992124"/>
                  </a:cubicBezTo>
                  <a:lnTo>
                    <a:pt x="196977" y="992124"/>
                  </a:lnTo>
                  <a:cubicBezTo>
                    <a:pt x="164021" y="992124"/>
                    <a:pt x="137160" y="965263"/>
                    <a:pt x="137160" y="932307"/>
                  </a:cubicBezTo>
                  <a:lnTo>
                    <a:pt x="137160" y="304324"/>
                  </a:lnTo>
                  <a:cubicBezTo>
                    <a:pt x="137160" y="271367"/>
                    <a:pt x="164021" y="244507"/>
                    <a:pt x="196977" y="244507"/>
                  </a:cubicBezTo>
                  <a:lnTo>
                    <a:pt x="196977" y="244602"/>
                  </a:lnTo>
                  <a:lnTo>
                    <a:pt x="212408" y="244602"/>
                  </a:lnTo>
                  <a:close/>
                  <a:moveTo>
                    <a:pt x="871061" y="955358"/>
                  </a:moveTo>
                  <a:cubicBezTo>
                    <a:pt x="871061" y="1031272"/>
                    <a:pt x="809339" y="1092899"/>
                    <a:pt x="733520" y="1092899"/>
                  </a:cubicBezTo>
                  <a:lnTo>
                    <a:pt x="167164" y="1092899"/>
                  </a:lnTo>
                  <a:cubicBezTo>
                    <a:pt x="91250" y="1092899"/>
                    <a:pt x="29623" y="1031177"/>
                    <a:pt x="29623" y="955358"/>
                  </a:cubicBezTo>
                  <a:lnTo>
                    <a:pt x="29623" y="281559"/>
                  </a:lnTo>
                  <a:cubicBezTo>
                    <a:pt x="29623" y="205740"/>
                    <a:pt x="91345" y="144113"/>
                    <a:pt x="167164" y="144113"/>
                  </a:cubicBezTo>
                  <a:lnTo>
                    <a:pt x="206883" y="144113"/>
                  </a:lnTo>
                  <a:lnTo>
                    <a:pt x="206883" y="214884"/>
                  </a:lnTo>
                  <a:lnTo>
                    <a:pt x="196882" y="214884"/>
                  </a:lnTo>
                  <a:cubicBezTo>
                    <a:pt x="147638" y="214884"/>
                    <a:pt x="107442" y="255079"/>
                    <a:pt x="107442" y="304419"/>
                  </a:cubicBezTo>
                  <a:lnTo>
                    <a:pt x="107442" y="932402"/>
                  </a:lnTo>
                  <a:cubicBezTo>
                    <a:pt x="107442" y="981647"/>
                    <a:pt x="147542" y="1021842"/>
                    <a:pt x="196882" y="1021842"/>
                  </a:cubicBezTo>
                  <a:lnTo>
                    <a:pt x="703802" y="1021842"/>
                  </a:lnTo>
                  <a:cubicBezTo>
                    <a:pt x="753142" y="1021842"/>
                    <a:pt x="793337" y="981647"/>
                    <a:pt x="793242" y="932402"/>
                  </a:cubicBezTo>
                  <a:lnTo>
                    <a:pt x="793242" y="304419"/>
                  </a:lnTo>
                  <a:cubicBezTo>
                    <a:pt x="793242" y="255175"/>
                    <a:pt x="753142" y="214884"/>
                    <a:pt x="703802" y="214884"/>
                  </a:cubicBezTo>
                  <a:lnTo>
                    <a:pt x="693801" y="214884"/>
                  </a:lnTo>
                  <a:lnTo>
                    <a:pt x="693801" y="144113"/>
                  </a:lnTo>
                  <a:lnTo>
                    <a:pt x="733520" y="144113"/>
                  </a:lnTo>
                  <a:cubicBezTo>
                    <a:pt x="809435" y="144113"/>
                    <a:pt x="871061" y="205835"/>
                    <a:pt x="871061" y="281559"/>
                  </a:cubicBezTo>
                  <a:lnTo>
                    <a:pt x="871061" y="955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5"/>
            <p:cNvSpPr/>
            <p:nvPr/>
          </p:nvSpPr>
          <p:spPr>
            <a:xfrm>
              <a:off x="5135307" y="4431601"/>
              <a:ext cx="64008" cy="64008"/>
            </a:xfrm>
            <a:custGeom>
              <a:avLst/>
              <a:gdLst/>
              <a:ahLst/>
              <a:cxnLst/>
              <a:rect l="l" t="t" r="r" b="b"/>
              <a:pathLst>
                <a:path w="64008" h="64008" extrusionOk="0">
                  <a:moveTo>
                    <a:pt x="32004" y="64008"/>
                  </a:moveTo>
                  <a:cubicBezTo>
                    <a:pt x="49625" y="64008"/>
                    <a:pt x="64008" y="49625"/>
                    <a:pt x="64008" y="32004"/>
                  </a:cubicBezTo>
                  <a:cubicBezTo>
                    <a:pt x="64008" y="14383"/>
                    <a:pt x="49625" y="0"/>
                    <a:pt x="32004" y="0"/>
                  </a:cubicBezTo>
                  <a:cubicBezTo>
                    <a:pt x="14383" y="0"/>
                    <a:pt x="0" y="14383"/>
                    <a:pt x="0" y="32004"/>
                  </a:cubicBezTo>
                  <a:cubicBezTo>
                    <a:pt x="0" y="49625"/>
                    <a:pt x="14383" y="64008"/>
                    <a:pt x="32004" y="640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5314708" y="4822465"/>
              <a:ext cx="107533" cy="77765"/>
            </a:xfrm>
            <a:custGeom>
              <a:avLst/>
              <a:gdLst/>
              <a:ahLst/>
              <a:cxnLst/>
              <a:rect l="l" t="t" r="r" b="b"/>
              <a:pathLst>
                <a:path w="107533" h="77765" extrusionOk="0">
                  <a:moveTo>
                    <a:pt x="32245" y="74146"/>
                  </a:moveTo>
                  <a:cubicBezTo>
                    <a:pt x="35007" y="76623"/>
                    <a:pt x="38436" y="77766"/>
                    <a:pt x="41960" y="77766"/>
                  </a:cubicBezTo>
                  <a:cubicBezTo>
                    <a:pt x="45580" y="77766"/>
                    <a:pt x="49295" y="76337"/>
                    <a:pt x="52247" y="73575"/>
                  </a:cubicBezTo>
                  <a:lnTo>
                    <a:pt x="102920" y="25569"/>
                  </a:lnTo>
                  <a:cubicBezTo>
                    <a:pt x="108826" y="19949"/>
                    <a:pt x="109111" y="10519"/>
                    <a:pt x="103492" y="4614"/>
                  </a:cubicBezTo>
                  <a:cubicBezTo>
                    <a:pt x="97872" y="-1292"/>
                    <a:pt x="88537" y="-1578"/>
                    <a:pt x="82537" y="4042"/>
                  </a:cubicBezTo>
                  <a:lnTo>
                    <a:pt x="41484" y="42809"/>
                  </a:lnTo>
                  <a:lnTo>
                    <a:pt x="24625" y="28140"/>
                  </a:lnTo>
                  <a:cubicBezTo>
                    <a:pt x="18434" y="22711"/>
                    <a:pt x="9004" y="23378"/>
                    <a:pt x="3670" y="29664"/>
                  </a:cubicBezTo>
                  <a:cubicBezTo>
                    <a:pt x="-1759" y="35856"/>
                    <a:pt x="-1093" y="45285"/>
                    <a:pt x="5194" y="50619"/>
                  </a:cubicBezTo>
                  <a:lnTo>
                    <a:pt x="32245" y="741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5314708" y="4920763"/>
              <a:ext cx="107533" cy="77765"/>
            </a:xfrm>
            <a:custGeom>
              <a:avLst/>
              <a:gdLst/>
              <a:ahLst/>
              <a:cxnLst/>
              <a:rect l="l" t="t" r="r" b="b"/>
              <a:pathLst>
                <a:path w="107533" h="77765" extrusionOk="0">
                  <a:moveTo>
                    <a:pt x="32245" y="74146"/>
                  </a:moveTo>
                  <a:cubicBezTo>
                    <a:pt x="35007" y="76623"/>
                    <a:pt x="38436" y="77766"/>
                    <a:pt x="41960" y="77766"/>
                  </a:cubicBezTo>
                  <a:cubicBezTo>
                    <a:pt x="45580" y="77766"/>
                    <a:pt x="49295" y="76337"/>
                    <a:pt x="52247" y="73575"/>
                  </a:cubicBezTo>
                  <a:lnTo>
                    <a:pt x="102920" y="25568"/>
                  </a:lnTo>
                  <a:cubicBezTo>
                    <a:pt x="108826" y="19949"/>
                    <a:pt x="109111" y="10519"/>
                    <a:pt x="103492" y="4614"/>
                  </a:cubicBezTo>
                  <a:cubicBezTo>
                    <a:pt x="97872" y="-1292"/>
                    <a:pt x="88537" y="-1578"/>
                    <a:pt x="82537" y="4042"/>
                  </a:cubicBezTo>
                  <a:lnTo>
                    <a:pt x="41484" y="42809"/>
                  </a:lnTo>
                  <a:lnTo>
                    <a:pt x="24625" y="28140"/>
                  </a:lnTo>
                  <a:cubicBezTo>
                    <a:pt x="18434" y="22711"/>
                    <a:pt x="9004" y="23378"/>
                    <a:pt x="3670" y="29664"/>
                  </a:cubicBezTo>
                  <a:cubicBezTo>
                    <a:pt x="-1759" y="35856"/>
                    <a:pt x="-1093" y="45285"/>
                    <a:pt x="5194" y="50619"/>
                  </a:cubicBezTo>
                  <a:lnTo>
                    <a:pt x="32245" y="741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5"/>
            <p:cNvSpPr/>
            <p:nvPr/>
          </p:nvSpPr>
          <p:spPr>
            <a:xfrm>
              <a:off x="5314708" y="5019061"/>
              <a:ext cx="107533" cy="77765"/>
            </a:xfrm>
            <a:custGeom>
              <a:avLst/>
              <a:gdLst/>
              <a:ahLst/>
              <a:cxnLst/>
              <a:rect l="l" t="t" r="r" b="b"/>
              <a:pathLst>
                <a:path w="107533" h="77765" extrusionOk="0">
                  <a:moveTo>
                    <a:pt x="32245" y="74146"/>
                  </a:moveTo>
                  <a:cubicBezTo>
                    <a:pt x="35007" y="76623"/>
                    <a:pt x="38436" y="77766"/>
                    <a:pt x="41960" y="77766"/>
                  </a:cubicBezTo>
                  <a:cubicBezTo>
                    <a:pt x="45580" y="77766"/>
                    <a:pt x="49295" y="76337"/>
                    <a:pt x="52247" y="73575"/>
                  </a:cubicBezTo>
                  <a:lnTo>
                    <a:pt x="102920" y="25569"/>
                  </a:lnTo>
                  <a:cubicBezTo>
                    <a:pt x="108826" y="19949"/>
                    <a:pt x="109111" y="10519"/>
                    <a:pt x="103492" y="4614"/>
                  </a:cubicBezTo>
                  <a:cubicBezTo>
                    <a:pt x="97872" y="-1292"/>
                    <a:pt x="88537" y="-1578"/>
                    <a:pt x="82537" y="4042"/>
                  </a:cubicBezTo>
                  <a:lnTo>
                    <a:pt x="41484" y="42809"/>
                  </a:lnTo>
                  <a:lnTo>
                    <a:pt x="24625" y="28141"/>
                  </a:lnTo>
                  <a:cubicBezTo>
                    <a:pt x="18434" y="22711"/>
                    <a:pt x="9004" y="23378"/>
                    <a:pt x="3670" y="29664"/>
                  </a:cubicBezTo>
                  <a:cubicBezTo>
                    <a:pt x="-1759" y="35856"/>
                    <a:pt x="-1093" y="45286"/>
                    <a:pt x="5194" y="50620"/>
                  </a:cubicBezTo>
                  <a:lnTo>
                    <a:pt x="32245" y="741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5"/>
            <p:cNvSpPr/>
            <p:nvPr/>
          </p:nvSpPr>
          <p:spPr>
            <a:xfrm>
              <a:off x="5314708" y="5117359"/>
              <a:ext cx="107533" cy="77765"/>
            </a:xfrm>
            <a:custGeom>
              <a:avLst/>
              <a:gdLst/>
              <a:ahLst/>
              <a:cxnLst/>
              <a:rect l="l" t="t" r="r" b="b"/>
              <a:pathLst>
                <a:path w="107533" h="77765" extrusionOk="0">
                  <a:moveTo>
                    <a:pt x="32245" y="74146"/>
                  </a:moveTo>
                  <a:cubicBezTo>
                    <a:pt x="35007" y="76623"/>
                    <a:pt x="38436" y="77766"/>
                    <a:pt x="41960" y="77766"/>
                  </a:cubicBezTo>
                  <a:cubicBezTo>
                    <a:pt x="45580" y="77766"/>
                    <a:pt x="49295" y="76432"/>
                    <a:pt x="52247" y="73575"/>
                  </a:cubicBezTo>
                  <a:lnTo>
                    <a:pt x="102920" y="25569"/>
                  </a:lnTo>
                  <a:cubicBezTo>
                    <a:pt x="108826" y="19949"/>
                    <a:pt x="109111" y="10519"/>
                    <a:pt x="103492" y="4614"/>
                  </a:cubicBezTo>
                  <a:cubicBezTo>
                    <a:pt x="97872" y="-1292"/>
                    <a:pt x="88537" y="-1578"/>
                    <a:pt x="82537" y="4042"/>
                  </a:cubicBezTo>
                  <a:lnTo>
                    <a:pt x="41484" y="42809"/>
                  </a:lnTo>
                  <a:lnTo>
                    <a:pt x="24625" y="28140"/>
                  </a:lnTo>
                  <a:cubicBezTo>
                    <a:pt x="18434" y="22711"/>
                    <a:pt x="9004" y="23378"/>
                    <a:pt x="3670" y="29664"/>
                  </a:cubicBezTo>
                  <a:cubicBezTo>
                    <a:pt x="-1759" y="35856"/>
                    <a:pt x="-1093" y="45286"/>
                    <a:pt x="5194" y="50620"/>
                  </a:cubicBezTo>
                  <a:lnTo>
                    <a:pt x="32245" y="741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5"/>
            <p:cNvSpPr/>
            <p:nvPr/>
          </p:nvSpPr>
          <p:spPr>
            <a:xfrm>
              <a:off x="4939949" y="4847748"/>
              <a:ext cx="317660" cy="30765"/>
            </a:xfrm>
            <a:custGeom>
              <a:avLst/>
              <a:gdLst/>
              <a:ahLst/>
              <a:cxnLst/>
              <a:rect l="l" t="t" r="r" b="b"/>
              <a:pathLst>
                <a:path w="317660" h="30765" extrusionOk="0">
                  <a:moveTo>
                    <a:pt x="14765" y="29908"/>
                  </a:moveTo>
                  <a:lnTo>
                    <a:pt x="302991" y="30766"/>
                  </a:lnTo>
                  <a:cubicBezTo>
                    <a:pt x="311183" y="30766"/>
                    <a:pt x="317755" y="24098"/>
                    <a:pt x="317660" y="15811"/>
                  </a:cubicBezTo>
                  <a:cubicBezTo>
                    <a:pt x="317660" y="7620"/>
                    <a:pt x="311087" y="857"/>
                    <a:pt x="302896" y="857"/>
                  </a:cubicBezTo>
                  <a:lnTo>
                    <a:pt x="14765" y="0"/>
                  </a:lnTo>
                  <a:cubicBezTo>
                    <a:pt x="6573" y="0"/>
                    <a:pt x="1" y="6667"/>
                    <a:pt x="1" y="14954"/>
                  </a:cubicBezTo>
                  <a:cubicBezTo>
                    <a:pt x="-94" y="23050"/>
                    <a:pt x="6573" y="29908"/>
                    <a:pt x="14765" y="299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5"/>
            <p:cNvSpPr/>
            <p:nvPr/>
          </p:nvSpPr>
          <p:spPr>
            <a:xfrm>
              <a:off x="4939949" y="4950618"/>
              <a:ext cx="317660" cy="29622"/>
            </a:xfrm>
            <a:custGeom>
              <a:avLst/>
              <a:gdLst/>
              <a:ahLst/>
              <a:cxnLst/>
              <a:rect l="l" t="t" r="r" b="b"/>
              <a:pathLst>
                <a:path w="317660" h="29622" extrusionOk="0">
                  <a:moveTo>
                    <a:pt x="14765" y="28765"/>
                  </a:moveTo>
                  <a:lnTo>
                    <a:pt x="302991" y="29623"/>
                  </a:lnTo>
                  <a:cubicBezTo>
                    <a:pt x="311183" y="29623"/>
                    <a:pt x="317755" y="23146"/>
                    <a:pt x="317660" y="15240"/>
                  </a:cubicBezTo>
                  <a:cubicBezTo>
                    <a:pt x="317660" y="7334"/>
                    <a:pt x="311087" y="857"/>
                    <a:pt x="302896" y="857"/>
                  </a:cubicBezTo>
                  <a:lnTo>
                    <a:pt x="14765" y="0"/>
                  </a:lnTo>
                  <a:cubicBezTo>
                    <a:pt x="6573" y="0"/>
                    <a:pt x="1" y="6477"/>
                    <a:pt x="1" y="14383"/>
                  </a:cubicBezTo>
                  <a:cubicBezTo>
                    <a:pt x="-94" y="22193"/>
                    <a:pt x="6573" y="28765"/>
                    <a:pt x="14765" y="287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5"/>
            <p:cNvSpPr/>
            <p:nvPr/>
          </p:nvSpPr>
          <p:spPr>
            <a:xfrm>
              <a:off x="4939949" y="5052345"/>
              <a:ext cx="317660" cy="30765"/>
            </a:xfrm>
            <a:custGeom>
              <a:avLst/>
              <a:gdLst/>
              <a:ahLst/>
              <a:cxnLst/>
              <a:rect l="l" t="t" r="r" b="b"/>
              <a:pathLst>
                <a:path w="317660" h="30765" extrusionOk="0">
                  <a:moveTo>
                    <a:pt x="14765" y="29909"/>
                  </a:moveTo>
                  <a:lnTo>
                    <a:pt x="302991" y="30766"/>
                  </a:lnTo>
                  <a:cubicBezTo>
                    <a:pt x="311183" y="30766"/>
                    <a:pt x="317755" y="24098"/>
                    <a:pt x="317660" y="15812"/>
                  </a:cubicBezTo>
                  <a:cubicBezTo>
                    <a:pt x="317660" y="7620"/>
                    <a:pt x="311087" y="857"/>
                    <a:pt x="302896" y="857"/>
                  </a:cubicBezTo>
                  <a:lnTo>
                    <a:pt x="14765" y="0"/>
                  </a:lnTo>
                  <a:cubicBezTo>
                    <a:pt x="6573" y="0"/>
                    <a:pt x="1" y="6668"/>
                    <a:pt x="1" y="14954"/>
                  </a:cubicBezTo>
                  <a:cubicBezTo>
                    <a:pt x="-94" y="23051"/>
                    <a:pt x="6573" y="29909"/>
                    <a:pt x="14765" y="299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5"/>
            <p:cNvSpPr/>
            <p:nvPr/>
          </p:nvSpPr>
          <p:spPr>
            <a:xfrm>
              <a:off x="4939949" y="5155215"/>
              <a:ext cx="317660" cy="30765"/>
            </a:xfrm>
            <a:custGeom>
              <a:avLst/>
              <a:gdLst/>
              <a:ahLst/>
              <a:cxnLst/>
              <a:rect l="l" t="t" r="r" b="b"/>
              <a:pathLst>
                <a:path w="317660" h="30765" extrusionOk="0">
                  <a:moveTo>
                    <a:pt x="14765" y="29908"/>
                  </a:moveTo>
                  <a:lnTo>
                    <a:pt x="302991" y="30766"/>
                  </a:lnTo>
                  <a:cubicBezTo>
                    <a:pt x="311183" y="30766"/>
                    <a:pt x="317755" y="24098"/>
                    <a:pt x="317660" y="15812"/>
                  </a:cubicBezTo>
                  <a:cubicBezTo>
                    <a:pt x="317660" y="7620"/>
                    <a:pt x="311087" y="857"/>
                    <a:pt x="302896" y="857"/>
                  </a:cubicBezTo>
                  <a:lnTo>
                    <a:pt x="14765" y="0"/>
                  </a:lnTo>
                  <a:cubicBezTo>
                    <a:pt x="6573" y="0"/>
                    <a:pt x="1" y="6667"/>
                    <a:pt x="1" y="14954"/>
                  </a:cubicBezTo>
                  <a:cubicBezTo>
                    <a:pt x="-94" y="23050"/>
                    <a:pt x="6573" y="29908"/>
                    <a:pt x="14765" y="299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5"/>
            <p:cNvSpPr/>
            <p:nvPr/>
          </p:nvSpPr>
          <p:spPr>
            <a:xfrm>
              <a:off x="5048439" y="4532280"/>
              <a:ext cx="236602" cy="29622"/>
            </a:xfrm>
            <a:custGeom>
              <a:avLst/>
              <a:gdLst/>
              <a:ahLst/>
              <a:cxnLst/>
              <a:rect l="l" t="t" r="r" b="b"/>
              <a:pathLst>
                <a:path w="236602" h="29622" extrusionOk="0">
                  <a:moveTo>
                    <a:pt x="14765" y="28766"/>
                  </a:moveTo>
                  <a:lnTo>
                    <a:pt x="221743" y="29623"/>
                  </a:lnTo>
                  <a:cubicBezTo>
                    <a:pt x="229935" y="29623"/>
                    <a:pt x="236602" y="23241"/>
                    <a:pt x="236602" y="15335"/>
                  </a:cubicBezTo>
                  <a:cubicBezTo>
                    <a:pt x="236697" y="7334"/>
                    <a:pt x="230030" y="858"/>
                    <a:pt x="221838" y="858"/>
                  </a:cubicBezTo>
                  <a:lnTo>
                    <a:pt x="14955" y="0"/>
                  </a:lnTo>
                  <a:cubicBezTo>
                    <a:pt x="14860" y="0"/>
                    <a:pt x="14860" y="0"/>
                    <a:pt x="14860" y="0"/>
                  </a:cubicBezTo>
                  <a:cubicBezTo>
                    <a:pt x="6668" y="0"/>
                    <a:pt x="1" y="6382"/>
                    <a:pt x="1" y="14288"/>
                  </a:cubicBezTo>
                  <a:cubicBezTo>
                    <a:pt x="-94" y="22193"/>
                    <a:pt x="6573" y="28766"/>
                    <a:pt x="14765" y="287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5" name="Google Shape;245;p25"/>
          <p:cNvSpPr/>
          <p:nvPr/>
        </p:nvSpPr>
        <p:spPr>
          <a:xfrm>
            <a:off x="2276260" y="2290279"/>
            <a:ext cx="182880" cy="3749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2"/>
                </a:solidFill>
                <a:latin typeface="Lexend Deca"/>
              </a:rPr>
              <a:t>1</a:t>
            </a:r>
          </a:p>
        </p:txBody>
      </p:sp>
      <p:sp>
        <p:nvSpPr>
          <p:cNvPr id="246" name="Google Shape;246;p25"/>
          <p:cNvSpPr/>
          <p:nvPr/>
        </p:nvSpPr>
        <p:spPr>
          <a:xfrm>
            <a:off x="6204097" y="2290279"/>
            <a:ext cx="240904" cy="3749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2"/>
                </a:solidFill>
                <a:latin typeface="Lexend Deca"/>
              </a:rPr>
              <a:t>2</a:t>
            </a:r>
          </a:p>
        </p:txBody>
      </p:sp>
      <p:sp>
        <p:nvSpPr>
          <p:cNvPr id="247" name="Google Shape;247;p25"/>
          <p:cNvSpPr/>
          <p:nvPr/>
        </p:nvSpPr>
        <p:spPr>
          <a:xfrm>
            <a:off x="2247247" y="4353779"/>
            <a:ext cx="245566" cy="3749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2"/>
                </a:solidFill>
                <a:latin typeface="Lexend Deca"/>
              </a:rPr>
              <a:t>3</a:t>
            </a:r>
          </a:p>
        </p:txBody>
      </p:sp>
      <p:sp>
        <p:nvSpPr>
          <p:cNvPr id="248" name="Google Shape;248;p25"/>
          <p:cNvSpPr/>
          <p:nvPr/>
        </p:nvSpPr>
        <p:spPr>
          <a:xfrm>
            <a:off x="6201760" y="4353779"/>
            <a:ext cx="283904" cy="369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2"/>
                </a:solidFill>
                <a:latin typeface="Lexend Deca"/>
              </a:rPr>
              <a:t>4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/>
          <p:nvPr/>
        </p:nvSpPr>
        <p:spPr>
          <a:xfrm rot="-1734925">
            <a:off x="5464867" y="664963"/>
            <a:ext cx="1264003" cy="1405295"/>
          </a:xfrm>
          <a:custGeom>
            <a:avLst/>
            <a:gdLst/>
            <a:ahLst/>
            <a:cxnLst/>
            <a:rect l="l" t="t" r="r" b="b"/>
            <a:pathLst>
              <a:path w="1053738" h="1171527" extrusionOk="0">
                <a:moveTo>
                  <a:pt x="526869" y="0"/>
                </a:moveTo>
                <a:cubicBezTo>
                  <a:pt x="817851" y="0"/>
                  <a:pt x="1053738" y="235887"/>
                  <a:pt x="1053738" y="526869"/>
                </a:cubicBezTo>
                <a:cubicBezTo>
                  <a:pt x="1053738" y="817851"/>
                  <a:pt x="817851" y="1053738"/>
                  <a:pt x="526869" y="1053738"/>
                </a:cubicBezTo>
                <a:cubicBezTo>
                  <a:pt x="490496" y="1053738"/>
                  <a:pt x="454985" y="1050052"/>
                  <a:pt x="420687" y="1043034"/>
                </a:cubicBezTo>
                <a:lnTo>
                  <a:pt x="388563" y="1033062"/>
                </a:lnTo>
                <a:lnTo>
                  <a:pt x="147609" y="1171527"/>
                </a:lnTo>
                <a:lnTo>
                  <a:pt x="147063" y="890630"/>
                </a:lnTo>
                <a:lnTo>
                  <a:pt x="89981" y="821447"/>
                </a:lnTo>
                <a:cubicBezTo>
                  <a:pt x="33172" y="737358"/>
                  <a:pt x="0" y="635987"/>
                  <a:pt x="0" y="526869"/>
                </a:cubicBezTo>
                <a:cubicBezTo>
                  <a:pt x="0" y="235887"/>
                  <a:pt x="235887" y="0"/>
                  <a:pt x="5268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6"/>
          <p:cNvSpPr txBox="1">
            <a:spLocks noGrp="1"/>
          </p:cNvSpPr>
          <p:nvPr>
            <p:ph type="body" idx="1"/>
          </p:nvPr>
        </p:nvSpPr>
        <p:spPr>
          <a:xfrm>
            <a:off x="2401350" y="3612275"/>
            <a:ext cx="7389300" cy="1618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Mùa</a:t>
            </a:r>
            <a:r>
              <a:rPr lang="en-US" dirty="0"/>
              <a:t> </a:t>
            </a:r>
            <a:r>
              <a:rPr lang="en-US" dirty="0" err="1"/>
              <a:t>hè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nhu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du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mọi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vậy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mọi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, </a:t>
            </a:r>
            <a:r>
              <a:rPr lang="en-US" dirty="0" err="1"/>
              <a:t>mát</a:t>
            </a:r>
            <a:r>
              <a:rPr lang="en-US" dirty="0"/>
              <a:t> </a:t>
            </a:r>
            <a:r>
              <a:rPr lang="en-US" dirty="0" err="1"/>
              <a:t>mẻ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du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đi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</a:t>
            </a:r>
            <a:r>
              <a:rPr lang="en-US" dirty="0" err="1"/>
              <a:t>núi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55" name="Google Shape;255;p26"/>
          <p:cNvSpPr txBox="1">
            <a:spLocks noGrp="1"/>
          </p:cNvSpPr>
          <p:nvPr>
            <p:ph type="title"/>
          </p:nvPr>
        </p:nvSpPr>
        <p:spPr>
          <a:xfrm>
            <a:off x="2401350" y="2687825"/>
            <a:ext cx="7389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Lý do </a:t>
            </a:r>
            <a:r>
              <a:rPr lang="en-US" sz="4000" dirty="0" err="1"/>
              <a:t>chọn</a:t>
            </a:r>
            <a:r>
              <a:rPr lang="en-US" sz="4000" dirty="0"/>
              <a:t> </a:t>
            </a:r>
            <a:r>
              <a:rPr lang="en-US" sz="4000" dirty="0" err="1"/>
              <a:t>đề</a:t>
            </a:r>
            <a:r>
              <a:rPr lang="en-US" sz="4000" dirty="0"/>
              <a:t> </a:t>
            </a:r>
            <a:r>
              <a:rPr lang="en-US" sz="4000" dirty="0" err="1"/>
              <a:t>tài</a:t>
            </a:r>
            <a:endParaRPr sz="4000" dirty="0"/>
          </a:p>
        </p:txBody>
      </p:sp>
      <p:sp>
        <p:nvSpPr>
          <p:cNvPr id="256" name="Google Shape;256;p26"/>
          <p:cNvSpPr/>
          <p:nvPr/>
        </p:nvSpPr>
        <p:spPr>
          <a:xfrm>
            <a:off x="810660" y="672804"/>
            <a:ext cx="182880" cy="3749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2"/>
                </a:solidFill>
                <a:latin typeface="Lexend Deca"/>
              </a:rPr>
              <a:t>1</a:t>
            </a:r>
          </a:p>
        </p:txBody>
      </p:sp>
      <p:grpSp>
        <p:nvGrpSpPr>
          <p:cNvPr id="257" name="Google Shape;257;p26"/>
          <p:cNvGrpSpPr/>
          <p:nvPr/>
        </p:nvGrpSpPr>
        <p:grpSpPr>
          <a:xfrm>
            <a:off x="5708909" y="1056179"/>
            <a:ext cx="665222" cy="663740"/>
            <a:chOff x="8331135" y="1487233"/>
            <a:chExt cx="998982" cy="996756"/>
          </a:xfrm>
        </p:grpSpPr>
        <p:sp>
          <p:nvSpPr>
            <p:cNvPr id="258" name="Google Shape;258;p26"/>
            <p:cNvSpPr/>
            <p:nvPr/>
          </p:nvSpPr>
          <p:spPr>
            <a:xfrm>
              <a:off x="8331135" y="1487233"/>
              <a:ext cx="998982" cy="996756"/>
            </a:xfrm>
            <a:custGeom>
              <a:avLst/>
              <a:gdLst/>
              <a:ahLst/>
              <a:cxnLst/>
              <a:rect l="l" t="t" r="r" b="b"/>
              <a:pathLst>
                <a:path w="998982" h="996756" extrusionOk="0">
                  <a:moveTo>
                    <a:pt x="984218" y="0"/>
                  </a:moveTo>
                  <a:lnTo>
                    <a:pt x="274797" y="0"/>
                  </a:lnTo>
                  <a:cubicBezTo>
                    <a:pt x="266605" y="0"/>
                    <a:pt x="259938" y="6667"/>
                    <a:pt x="259938" y="14859"/>
                  </a:cubicBezTo>
                  <a:cubicBezTo>
                    <a:pt x="259938" y="23050"/>
                    <a:pt x="266605" y="29623"/>
                    <a:pt x="274797" y="29623"/>
                  </a:cubicBezTo>
                  <a:lnTo>
                    <a:pt x="969359" y="29623"/>
                  </a:lnTo>
                  <a:lnTo>
                    <a:pt x="969359" y="661988"/>
                  </a:lnTo>
                  <a:lnTo>
                    <a:pt x="678466" y="661988"/>
                  </a:lnTo>
                  <a:cubicBezTo>
                    <a:pt x="680276" y="651701"/>
                    <a:pt x="681228" y="641223"/>
                    <a:pt x="681228" y="630460"/>
                  </a:cubicBezTo>
                  <a:cubicBezTo>
                    <a:pt x="681228" y="616839"/>
                    <a:pt x="679800" y="603599"/>
                    <a:pt x="676942" y="590931"/>
                  </a:cubicBezTo>
                  <a:lnTo>
                    <a:pt x="736759" y="590931"/>
                  </a:lnTo>
                  <a:cubicBezTo>
                    <a:pt x="744950" y="590931"/>
                    <a:pt x="751523" y="584359"/>
                    <a:pt x="751523" y="576167"/>
                  </a:cubicBezTo>
                  <a:cubicBezTo>
                    <a:pt x="751523" y="567976"/>
                    <a:pt x="744950" y="561308"/>
                    <a:pt x="736759" y="561308"/>
                  </a:cubicBezTo>
                  <a:lnTo>
                    <a:pt x="667798" y="561308"/>
                  </a:lnTo>
                  <a:cubicBezTo>
                    <a:pt x="640462" y="493586"/>
                    <a:pt x="574263" y="445770"/>
                    <a:pt x="497205" y="445770"/>
                  </a:cubicBezTo>
                  <a:cubicBezTo>
                    <a:pt x="420148" y="445770"/>
                    <a:pt x="353949" y="493586"/>
                    <a:pt x="326613" y="561308"/>
                  </a:cubicBezTo>
                  <a:lnTo>
                    <a:pt x="137160" y="561308"/>
                  </a:lnTo>
                  <a:lnTo>
                    <a:pt x="137160" y="130302"/>
                  </a:lnTo>
                  <a:lnTo>
                    <a:pt x="863061" y="130302"/>
                  </a:lnTo>
                  <a:lnTo>
                    <a:pt x="863061" y="561308"/>
                  </a:lnTo>
                  <a:lnTo>
                    <a:pt x="805625" y="561308"/>
                  </a:lnTo>
                  <a:cubicBezTo>
                    <a:pt x="797433" y="561308"/>
                    <a:pt x="790861" y="567976"/>
                    <a:pt x="790861" y="576167"/>
                  </a:cubicBezTo>
                  <a:cubicBezTo>
                    <a:pt x="790861" y="584359"/>
                    <a:pt x="797433" y="590931"/>
                    <a:pt x="805625" y="590931"/>
                  </a:cubicBezTo>
                  <a:lnTo>
                    <a:pt x="877824" y="590931"/>
                  </a:lnTo>
                  <a:cubicBezTo>
                    <a:pt x="886111" y="590931"/>
                    <a:pt x="892683" y="584264"/>
                    <a:pt x="892683" y="576167"/>
                  </a:cubicBezTo>
                  <a:lnTo>
                    <a:pt x="892683" y="115443"/>
                  </a:lnTo>
                  <a:cubicBezTo>
                    <a:pt x="892683" y="107251"/>
                    <a:pt x="886111" y="100584"/>
                    <a:pt x="877824" y="100584"/>
                  </a:cubicBezTo>
                  <a:lnTo>
                    <a:pt x="122301" y="100584"/>
                  </a:lnTo>
                  <a:cubicBezTo>
                    <a:pt x="114110" y="100584"/>
                    <a:pt x="107442" y="107251"/>
                    <a:pt x="107442" y="115443"/>
                  </a:cubicBezTo>
                  <a:lnTo>
                    <a:pt x="107442" y="576167"/>
                  </a:lnTo>
                  <a:cubicBezTo>
                    <a:pt x="107442" y="584359"/>
                    <a:pt x="114110" y="590931"/>
                    <a:pt x="122301" y="590931"/>
                  </a:cubicBezTo>
                  <a:lnTo>
                    <a:pt x="317468" y="590931"/>
                  </a:lnTo>
                  <a:cubicBezTo>
                    <a:pt x="314611" y="603599"/>
                    <a:pt x="313182" y="616839"/>
                    <a:pt x="313182" y="630460"/>
                  </a:cubicBezTo>
                  <a:cubicBezTo>
                    <a:pt x="313182" y="641223"/>
                    <a:pt x="314135" y="651701"/>
                    <a:pt x="315945" y="661988"/>
                  </a:cubicBezTo>
                  <a:lnTo>
                    <a:pt x="29623" y="661988"/>
                  </a:lnTo>
                  <a:lnTo>
                    <a:pt x="29623" y="29623"/>
                  </a:lnTo>
                  <a:lnTo>
                    <a:pt x="157925" y="29623"/>
                  </a:lnTo>
                  <a:cubicBezTo>
                    <a:pt x="166116" y="29623"/>
                    <a:pt x="172784" y="23050"/>
                    <a:pt x="172784" y="14859"/>
                  </a:cubicBezTo>
                  <a:cubicBezTo>
                    <a:pt x="172784" y="6667"/>
                    <a:pt x="166116" y="0"/>
                    <a:pt x="157925" y="0"/>
                  </a:cubicBezTo>
                  <a:lnTo>
                    <a:pt x="14859" y="0"/>
                  </a:lnTo>
                  <a:cubicBezTo>
                    <a:pt x="6668" y="0"/>
                    <a:pt x="0" y="6667"/>
                    <a:pt x="0" y="14859"/>
                  </a:cubicBezTo>
                  <a:lnTo>
                    <a:pt x="0" y="676751"/>
                  </a:lnTo>
                  <a:cubicBezTo>
                    <a:pt x="0" y="684943"/>
                    <a:pt x="6668" y="691515"/>
                    <a:pt x="14859" y="691515"/>
                  </a:cubicBezTo>
                  <a:lnTo>
                    <a:pt x="323565" y="691515"/>
                  </a:lnTo>
                  <a:cubicBezTo>
                    <a:pt x="333090" y="718852"/>
                    <a:pt x="348901" y="743141"/>
                    <a:pt x="369189" y="762857"/>
                  </a:cubicBezTo>
                  <a:lnTo>
                    <a:pt x="369189" y="981837"/>
                  </a:lnTo>
                  <a:cubicBezTo>
                    <a:pt x="369189" y="987362"/>
                    <a:pt x="372237" y="992410"/>
                    <a:pt x="377095" y="994982"/>
                  </a:cubicBezTo>
                  <a:cubicBezTo>
                    <a:pt x="381953" y="997649"/>
                    <a:pt x="387763" y="997267"/>
                    <a:pt x="392240" y="994124"/>
                  </a:cubicBezTo>
                  <a:lnTo>
                    <a:pt x="496729" y="923163"/>
                  </a:lnTo>
                  <a:lnTo>
                    <a:pt x="597313" y="993934"/>
                  </a:lnTo>
                  <a:cubicBezTo>
                    <a:pt x="599790" y="995744"/>
                    <a:pt x="602838" y="996601"/>
                    <a:pt x="605790" y="996601"/>
                  </a:cubicBezTo>
                  <a:cubicBezTo>
                    <a:pt x="608076" y="996601"/>
                    <a:pt x="610362" y="996029"/>
                    <a:pt x="612648" y="994982"/>
                  </a:cubicBezTo>
                  <a:cubicBezTo>
                    <a:pt x="617601" y="992410"/>
                    <a:pt x="620649" y="987362"/>
                    <a:pt x="620649" y="981837"/>
                  </a:cubicBezTo>
                  <a:lnTo>
                    <a:pt x="620649" y="767144"/>
                  </a:lnTo>
                  <a:cubicBezTo>
                    <a:pt x="643128" y="746665"/>
                    <a:pt x="660559" y="720757"/>
                    <a:pt x="670751" y="691515"/>
                  </a:cubicBezTo>
                  <a:lnTo>
                    <a:pt x="984218" y="691515"/>
                  </a:lnTo>
                  <a:cubicBezTo>
                    <a:pt x="992410" y="691515"/>
                    <a:pt x="998982" y="684943"/>
                    <a:pt x="998982" y="676751"/>
                  </a:cubicBezTo>
                  <a:lnTo>
                    <a:pt x="998982" y="14859"/>
                  </a:lnTo>
                  <a:cubicBezTo>
                    <a:pt x="998982" y="6667"/>
                    <a:pt x="992410" y="0"/>
                    <a:pt x="984218" y="0"/>
                  </a:cubicBezTo>
                  <a:close/>
                  <a:moveTo>
                    <a:pt x="591027" y="953167"/>
                  </a:moveTo>
                  <a:lnTo>
                    <a:pt x="505396" y="892778"/>
                  </a:lnTo>
                  <a:cubicBezTo>
                    <a:pt x="500444" y="889349"/>
                    <a:pt x="493681" y="889254"/>
                    <a:pt x="488538" y="892683"/>
                  </a:cubicBezTo>
                  <a:lnTo>
                    <a:pt x="398717" y="953738"/>
                  </a:lnTo>
                  <a:lnTo>
                    <a:pt x="398717" y="786194"/>
                  </a:lnTo>
                  <a:cubicBezTo>
                    <a:pt x="427197" y="804482"/>
                    <a:pt x="461010" y="814959"/>
                    <a:pt x="497205" y="814959"/>
                  </a:cubicBezTo>
                  <a:cubicBezTo>
                    <a:pt x="531495" y="814959"/>
                    <a:pt x="563595" y="805529"/>
                    <a:pt x="591027" y="789051"/>
                  </a:cubicBezTo>
                  <a:lnTo>
                    <a:pt x="591027" y="953167"/>
                  </a:lnTo>
                  <a:close/>
                  <a:moveTo>
                    <a:pt x="620649" y="723424"/>
                  </a:moveTo>
                  <a:cubicBezTo>
                    <a:pt x="612172" y="734759"/>
                    <a:pt x="602171" y="744760"/>
                    <a:pt x="591027" y="753332"/>
                  </a:cubicBezTo>
                  <a:cubicBezTo>
                    <a:pt x="565023" y="773430"/>
                    <a:pt x="532448" y="785336"/>
                    <a:pt x="497205" y="785336"/>
                  </a:cubicBezTo>
                  <a:cubicBezTo>
                    <a:pt x="459772" y="785336"/>
                    <a:pt x="425482" y="772001"/>
                    <a:pt x="398717" y="749713"/>
                  </a:cubicBezTo>
                  <a:cubicBezTo>
                    <a:pt x="387382" y="740283"/>
                    <a:pt x="377381" y="729329"/>
                    <a:pt x="369189" y="717042"/>
                  </a:cubicBezTo>
                  <a:cubicBezTo>
                    <a:pt x="363760" y="709041"/>
                    <a:pt x="359093" y="700469"/>
                    <a:pt x="355188" y="691515"/>
                  </a:cubicBezTo>
                  <a:cubicBezTo>
                    <a:pt x="351187" y="682085"/>
                    <a:pt x="348044" y="672275"/>
                    <a:pt x="345948" y="661988"/>
                  </a:cubicBezTo>
                  <a:cubicBezTo>
                    <a:pt x="343853" y="651891"/>
                    <a:pt x="342710" y="641318"/>
                    <a:pt x="342710" y="630460"/>
                  </a:cubicBezTo>
                  <a:cubicBezTo>
                    <a:pt x="342710" y="616744"/>
                    <a:pt x="344520" y="603504"/>
                    <a:pt x="347853" y="590931"/>
                  </a:cubicBezTo>
                  <a:cubicBezTo>
                    <a:pt x="350520" y="580549"/>
                    <a:pt x="354330" y="570643"/>
                    <a:pt x="358997" y="561308"/>
                  </a:cubicBezTo>
                  <a:cubicBezTo>
                    <a:pt x="384334" y="510445"/>
                    <a:pt x="436817" y="475488"/>
                    <a:pt x="497205" y="475488"/>
                  </a:cubicBezTo>
                  <a:cubicBezTo>
                    <a:pt x="557499" y="475488"/>
                    <a:pt x="609981" y="510445"/>
                    <a:pt x="635413" y="561308"/>
                  </a:cubicBezTo>
                  <a:cubicBezTo>
                    <a:pt x="640080" y="570643"/>
                    <a:pt x="643890" y="580549"/>
                    <a:pt x="646557" y="590931"/>
                  </a:cubicBezTo>
                  <a:cubicBezTo>
                    <a:pt x="649891" y="603504"/>
                    <a:pt x="651701" y="616744"/>
                    <a:pt x="651701" y="630460"/>
                  </a:cubicBezTo>
                  <a:cubicBezTo>
                    <a:pt x="651701" y="641223"/>
                    <a:pt x="650558" y="651796"/>
                    <a:pt x="648558" y="661988"/>
                  </a:cubicBezTo>
                  <a:cubicBezTo>
                    <a:pt x="646367" y="672275"/>
                    <a:pt x="643224" y="682085"/>
                    <a:pt x="639223" y="691515"/>
                  </a:cubicBezTo>
                  <a:cubicBezTo>
                    <a:pt x="634270" y="702945"/>
                    <a:pt x="627984" y="713708"/>
                    <a:pt x="620649" y="7234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8570022" y="1735264"/>
              <a:ext cx="544067" cy="29717"/>
            </a:xfrm>
            <a:custGeom>
              <a:avLst/>
              <a:gdLst/>
              <a:ahLst/>
              <a:cxnLst/>
              <a:rect l="l" t="t" r="r" b="b"/>
              <a:pathLst>
                <a:path w="544067" h="29717" extrusionOk="0">
                  <a:moveTo>
                    <a:pt x="544068" y="14859"/>
                  </a:moveTo>
                  <a:cubicBezTo>
                    <a:pt x="544068" y="6668"/>
                    <a:pt x="537496" y="0"/>
                    <a:pt x="529209" y="0"/>
                  </a:cubicBezTo>
                  <a:lnTo>
                    <a:pt x="14859" y="0"/>
                  </a:lnTo>
                  <a:cubicBezTo>
                    <a:pt x="6668" y="0"/>
                    <a:pt x="0" y="6668"/>
                    <a:pt x="0" y="14859"/>
                  </a:cubicBezTo>
                  <a:cubicBezTo>
                    <a:pt x="0" y="23050"/>
                    <a:pt x="6572" y="29718"/>
                    <a:pt x="14859" y="29718"/>
                  </a:cubicBezTo>
                  <a:lnTo>
                    <a:pt x="529304" y="29718"/>
                  </a:lnTo>
                  <a:cubicBezTo>
                    <a:pt x="537400" y="29718"/>
                    <a:pt x="544068" y="23050"/>
                    <a:pt x="544068" y="148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6"/>
            <p:cNvSpPr/>
            <p:nvPr/>
          </p:nvSpPr>
          <p:spPr>
            <a:xfrm>
              <a:off x="8570022" y="1848421"/>
              <a:ext cx="147542" cy="29717"/>
            </a:xfrm>
            <a:custGeom>
              <a:avLst/>
              <a:gdLst/>
              <a:ahLst/>
              <a:cxnLst/>
              <a:rect l="l" t="t" r="r" b="b"/>
              <a:pathLst>
                <a:path w="147542" h="29717" extrusionOk="0">
                  <a:moveTo>
                    <a:pt x="14764" y="0"/>
                  </a:moveTo>
                  <a:cubicBezTo>
                    <a:pt x="6572" y="0"/>
                    <a:pt x="0" y="6667"/>
                    <a:pt x="0" y="14859"/>
                  </a:cubicBezTo>
                  <a:cubicBezTo>
                    <a:pt x="0" y="23050"/>
                    <a:pt x="6572" y="29718"/>
                    <a:pt x="14764" y="29718"/>
                  </a:cubicBezTo>
                  <a:lnTo>
                    <a:pt x="132779" y="29718"/>
                  </a:lnTo>
                  <a:cubicBezTo>
                    <a:pt x="140970" y="29718"/>
                    <a:pt x="147542" y="23050"/>
                    <a:pt x="147542" y="14859"/>
                  </a:cubicBezTo>
                  <a:cubicBezTo>
                    <a:pt x="147542" y="6667"/>
                    <a:pt x="140970" y="0"/>
                    <a:pt x="132779" y="0"/>
                  </a:cubicBezTo>
                  <a:lnTo>
                    <a:pt x="147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6"/>
            <p:cNvSpPr/>
            <p:nvPr/>
          </p:nvSpPr>
          <p:spPr>
            <a:xfrm>
              <a:off x="8967787" y="1852993"/>
              <a:ext cx="148589" cy="29717"/>
            </a:xfrm>
            <a:custGeom>
              <a:avLst/>
              <a:gdLst/>
              <a:ahLst/>
              <a:cxnLst/>
              <a:rect l="l" t="t" r="r" b="b"/>
              <a:pathLst>
                <a:path w="148589" h="29717" extrusionOk="0">
                  <a:moveTo>
                    <a:pt x="14859" y="29718"/>
                  </a:moveTo>
                  <a:lnTo>
                    <a:pt x="133731" y="29718"/>
                  </a:lnTo>
                  <a:cubicBezTo>
                    <a:pt x="141827" y="29718"/>
                    <a:pt x="148590" y="23050"/>
                    <a:pt x="148590" y="14859"/>
                  </a:cubicBezTo>
                  <a:cubicBezTo>
                    <a:pt x="148590" y="6668"/>
                    <a:pt x="141923" y="0"/>
                    <a:pt x="133731" y="0"/>
                  </a:cubicBezTo>
                  <a:lnTo>
                    <a:pt x="14859" y="0"/>
                  </a:lnTo>
                  <a:cubicBezTo>
                    <a:pt x="6668" y="0"/>
                    <a:pt x="0" y="6668"/>
                    <a:pt x="0" y="14859"/>
                  </a:cubicBezTo>
                  <a:cubicBezTo>
                    <a:pt x="0" y="23050"/>
                    <a:pt x="6668" y="29718"/>
                    <a:pt x="14859" y="297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8740329" y="2030157"/>
              <a:ext cx="176021" cy="174879"/>
            </a:xfrm>
            <a:custGeom>
              <a:avLst/>
              <a:gdLst/>
              <a:ahLst/>
              <a:cxnLst/>
              <a:rect l="l" t="t" r="r" b="b"/>
              <a:pathLst>
                <a:path w="176021" h="174879" extrusionOk="0">
                  <a:moveTo>
                    <a:pt x="141923" y="18383"/>
                  </a:moveTo>
                  <a:cubicBezTo>
                    <a:pt x="127064" y="6858"/>
                    <a:pt x="108299" y="0"/>
                    <a:pt x="88011" y="0"/>
                  </a:cubicBezTo>
                  <a:cubicBezTo>
                    <a:pt x="67723" y="0"/>
                    <a:pt x="48959" y="6858"/>
                    <a:pt x="34100" y="18383"/>
                  </a:cubicBezTo>
                  <a:cubicBezTo>
                    <a:pt x="23813" y="26289"/>
                    <a:pt x="15430" y="36385"/>
                    <a:pt x="9525" y="48006"/>
                  </a:cubicBezTo>
                  <a:cubicBezTo>
                    <a:pt x="3429" y="59817"/>
                    <a:pt x="0" y="73247"/>
                    <a:pt x="0" y="87440"/>
                  </a:cubicBezTo>
                  <a:cubicBezTo>
                    <a:pt x="0" y="135731"/>
                    <a:pt x="39434" y="174879"/>
                    <a:pt x="88011" y="174879"/>
                  </a:cubicBezTo>
                  <a:cubicBezTo>
                    <a:pt x="136493" y="174879"/>
                    <a:pt x="176022" y="135636"/>
                    <a:pt x="176022" y="87440"/>
                  </a:cubicBezTo>
                  <a:cubicBezTo>
                    <a:pt x="176022" y="73247"/>
                    <a:pt x="172593" y="59817"/>
                    <a:pt x="166497" y="48006"/>
                  </a:cubicBezTo>
                  <a:cubicBezTo>
                    <a:pt x="160591" y="36385"/>
                    <a:pt x="152209" y="26289"/>
                    <a:pt x="141923" y="18383"/>
                  </a:cubicBezTo>
                  <a:close/>
                  <a:moveTo>
                    <a:pt x="88011" y="145352"/>
                  </a:moveTo>
                  <a:cubicBezTo>
                    <a:pt x="55912" y="145352"/>
                    <a:pt x="29813" y="119348"/>
                    <a:pt x="29813" y="87440"/>
                  </a:cubicBezTo>
                  <a:cubicBezTo>
                    <a:pt x="29813" y="72200"/>
                    <a:pt x="35814" y="58293"/>
                    <a:pt x="45530" y="48006"/>
                  </a:cubicBezTo>
                  <a:cubicBezTo>
                    <a:pt x="56102" y="36671"/>
                    <a:pt x="71247" y="29623"/>
                    <a:pt x="88011" y="29623"/>
                  </a:cubicBezTo>
                  <a:cubicBezTo>
                    <a:pt x="104775" y="29623"/>
                    <a:pt x="119920" y="36671"/>
                    <a:pt x="130493" y="48006"/>
                  </a:cubicBezTo>
                  <a:cubicBezTo>
                    <a:pt x="140208" y="58293"/>
                    <a:pt x="146209" y="72200"/>
                    <a:pt x="146209" y="87440"/>
                  </a:cubicBezTo>
                  <a:cubicBezTo>
                    <a:pt x="146209" y="119348"/>
                    <a:pt x="120110" y="145352"/>
                    <a:pt x="88011" y="1453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"/>
          <p:cNvSpPr txBox="1">
            <a:spLocks noGrp="1"/>
          </p:cNvSpPr>
          <p:nvPr>
            <p:ph type="title"/>
          </p:nvPr>
        </p:nvSpPr>
        <p:spPr>
          <a:xfrm>
            <a:off x="1349400" y="1028650"/>
            <a:ext cx="7924200" cy="894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Ngôn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:</a:t>
            </a:r>
            <a:endParaRPr dirty="0"/>
          </a:p>
        </p:txBody>
      </p:sp>
      <p:sp>
        <p:nvSpPr>
          <p:cNvPr id="268" name="Google Shape;268;p27"/>
          <p:cNvSpPr txBox="1">
            <a:spLocks noGrp="1"/>
          </p:cNvSpPr>
          <p:nvPr>
            <p:ph type="subTitle" idx="1"/>
          </p:nvPr>
        </p:nvSpPr>
        <p:spPr>
          <a:xfrm>
            <a:off x="1349400" y="1967350"/>
            <a:ext cx="49074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3 Ngôn ngữ chính: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69" name="Google Shape;269;p27"/>
          <p:cNvSpPr txBox="1">
            <a:spLocks noGrp="1"/>
          </p:cNvSpPr>
          <p:nvPr>
            <p:ph type="body" idx="2"/>
          </p:nvPr>
        </p:nvSpPr>
        <p:spPr>
          <a:xfrm>
            <a:off x="1333960" y="2454501"/>
            <a:ext cx="4907400" cy="34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HTML-CSS-JS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accent1"/>
                </a:solidFill>
              </a:rPr>
              <a:t>Một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số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ảnh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về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sản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phẩm</a:t>
            </a:r>
            <a:r>
              <a:rPr lang="en-US" b="1" dirty="0">
                <a:solidFill>
                  <a:schemeClr val="accent1"/>
                </a:solidFill>
              </a:rPr>
              <a:t>: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532046" y="530169"/>
            <a:ext cx="717210" cy="717209"/>
          </a:xfrm>
          <a:custGeom>
            <a:avLst/>
            <a:gdLst/>
            <a:ahLst/>
            <a:cxnLst/>
            <a:rect l="l" t="t" r="r" b="b"/>
            <a:pathLst>
              <a:path w="1152144" h="1152143" extrusionOk="0">
                <a:moveTo>
                  <a:pt x="1120426" y="823150"/>
                </a:moveTo>
                <a:lnTo>
                  <a:pt x="852107" y="554831"/>
                </a:lnTo>
                <a:lnTo>
                  <a:pt x="1019080" y="387858"/>
                </a:lnTo>
                <a:cubicBezTo>
                  <a:pt x="1019937" y="387191"/>
                  <a:pt x="1020890" y="386429"/>
                  <a:pt x="1021651" y="385667"/>
                </a:cubicBezTo>
                <a:lnTo>
                  <a:pt x="1088708" y="318325"/>
                </a:lnTo>
                <a:cubicBezTo>
                  <a:pt x="1121664" y="285274"/>
                  <a:pt x="1121664" y="231553"/>
                  <a:pt x="1088708" y="198501"/>
                </a:cubicBezTo>
                <a:lnTo>
                  <a:pt x="983933" y="93345"/>
                </a:lnTo>
                <a:cubicBezTo>
                  <a:pt x="951071" y="60293"/>
                  <a:pt x="897541" y="60293"/>
                  <a:pt x="864584" y="93345"/>
                </a:cubicBezTo>
                <a:lnTo>
                  <a:pt x="806482" y="151638"/>
                </a:lnTo>
                <a:cubicBezTo>
                  <a:pt x="804958" y="152495"/>
                  <a:pt x="803434" y="153638"/>
                  <a:pt x="802100" y="154972"/>
                </a:cubicBezTo>
                <a:lnTo>
                  <a:pt x="627126" y="329946"/>
                </a:lnTo>
                <a:lnTo>
                  <a:pt x="605885" y="308705"/>
                </a:lnTo>
                <a:lnTo>
                  <a:pt x="328898" y="31718"/>
                </a:lnTo>
                <a:cubicBezTo>
                  <a:pt x="308420" y="11239"/>
                  <a:pt x="281178" y="0"/>
                  <a:pt x="252032" y="0"/>
                </a:cubicBezTo>
                <a:cubicBezTo>
                  <a:pt x="222885" y="0"/>
                  <a:pt x="195644" y="11239"/>
                  <a:pt x="175165" y="31718"/>
                </a:cubicBezTo>
                <a:lnTo>
                  <a:pt x="31718" y="175070"/>
                </a:lnTo>
                <a:cubicBezTo>
                  <a:pt x="11240" y="195548"/>
                  <a:pt x="0" y="222885"/>
                  <a:pt x="0" y="252031"/>
                </a:cubicBezTo>
                <a:cubicBezTo>
                  <a:pt x="0" y="281178"/>
                  <a:pt x="11240" y="308420"/>
                  <a:pt x="31718" y="328898"/>
                </a:cubicBezTo>
                <a:lnTo>
                  <a:pt x="329946" y="627126"/>
                </a:lnTo>
                <a:lnTo>
                  <a:pt x="322612" y="634460"/>
                </a:lnTo>
                <a:lnTo>
                  <a:pt x="216884" y="740188"/>
                </a:lnTo>
                <a:cubicBezTo>
                  <a:pt x="215837" y="741140"/>
                  <a:pt x="214979" y="742283"/>
                  <a:pt x="214217" y="743331"/>
                </a:cubicBezTo>
                <a:cubicBezTo>
                  <a:pt x="214122" y="743426"/>
                  <a:pt x="214122" y="743522"/>
                  <a:pt x="214122" y="743522"/>
                </a:cubicBezTo>
                <a:cubicBezTo>
                  <a:pt x="210788" y="745807"/>
                  <a:pt x="208121" y="749046"/>
                  <a:pt x="206502" y="752856"/>
                </a:cubicBezTo>
                <a:lnTo>
                  <a:pt x="124206" y="950500"/>
                </a:lnTo>
                <a:cubicBezTo>
                  <a:pt x="123825" y="951357"/>
                  <a:pt x="123539" y="952309"/>
                  <a:pt x="123254" y="953167"/>
                </a:cubicBezTo>
                <a:lnTo>
                  <a:pt x="68199" y="1085564"/>
                </a:lnTo>
                <a:cubicBezTo>
                  <a:pt x="64675" y="1093661"/>
                  <a:pt x="66580" y="1102995"/>
                  <a:pt x="72771" y="1109186"/>
                </a:cubicBezTo>
                <a:cubicBezTo>
                  <a:pt x="76962" y="1113377"/>
                  <a:pt x="82487" y="1115568"/>
                  <a:pt x="88106" y="1115568"/>
                </a:cubicBezTo>
                <a:cubicBezTo>
                  <a:pt x="90964" y="1115568"/>
                  <a:pt x="93821" y="1114901"/>
                  <a:pt x="96107" y="1113473"/>
                </a:cubicBezTo>
                <a:lnTo>
                  <a:pt x="226790" y="1059275"/>
                </a:lnTo>
                <a:cubicBezTo>
                  <a:pt x="228410" y="1058989"/>
                  <a:pt x="229934" y="1058513"/>
                  <a:pt x="231458" y="1057751"/>
                </a:cubicBezTo>
                <a:lnTo>
                  <a:pt x="429101" y="975455"/>
                </a:lnTo>
                <a:cubicBezTo>
                  <a:pt x="433102" y="973836"/>
                  <a:pt x="436340" y="971169"/>
                  <a:pt x="438626" y="967740"/>
                </a:cubicBezTo>
                <a:cubicBezTo>
                  <a:pt x="439769" y="966978"/>
                  <a:pt x="440817" y="966121"/>
                  <a:pt x="441770" y="965168"/>
                </a:cubicBezTo>
                <a:lnTo>
                  <a:pt x="547592" y="859441"/>
                </a:lnTo>
                <a:lnTo>
                  <a:pt x="554927" y="852106"/>
                </a:lnTo>
                <a:lnTo>
                  <a:pt x="823151" y="1120331"/>
                </a:lnTo>
                <a:cubicBezTo>
                  <a:pt x="843629" y="1140809"/>
                  <a:pt x="870966" y="1152144"/>
                  <a:pt x="900113" y="1152144"/>
                </a:cubicBezTo>
                <a:cubicBezTo>
                  <a:pt x="929259" y="1152144"/>
                  <a:pt x="956501" y="1140809"/>
                  <a:pt x="976979" y="1120331"/>
                </a:cubicBezTo>
                <a:lnTo>
                  <a:pt x="1120426" y="976979"/>
                </a:lnTo>
                <a:cubicBezTo>
                  <a:pt x="1140905" y="956500"/>
                  <a:pt x="1152144" y="929164"/>
                  <a:pt x="1152144" y="900017"/>
                </a:cubicBezTo>
                <a:cubicBezTo>
                  <a:pt x="1152144" y="870871"/>
                  <a:pt x="1140905" y="843629"/>
                  <a:pt x="1120426" y="823150"/>
                </a:cubicBezTo>
                <a:close/>
                <a:moveTo>
                  <a:pt x="821531" y="524256"/>
                </a:moveTo>
                <a:lnTo>
                  <a:pt x="800291" y="503015"/>
                </a:lnTo>
                <a:lnTo>
                  <a:pt x="752951" y="455676"/>
                </a:lnTo>
                <a:lnTo>
                  <a:pt x="752951" y="455581"/>
                </a:lnTo>
                <a:lnTo>
                  <a:pt x="735425" y="438150"/>
                </a:lnTo>
                <a:lnTo>
                  <a:pt x="657892" y="360521"/>
                </a:lnTo>
                <a:lnTo>
                  <a:pt x="812387" y="206026"/>
                </a:lnTo>
                <a:lnTo>
                  <a:pt x="812387" y="206026"/>
                </a:lnTo>
                <a:lnTo>
                  <a:pt x="904494" y="298513"/>
                </a:lnTo>
                <a:lnTo>
                  <a:pt x="780479" y="422529"/>
                </a:lnTo>
                <a:cubicBezTo>
                  <a:pt x="772001" y="430911"/>
                  <a:pt x="772001" y="444627"/>
                  <a:pt x="780479" y="453104"/>
                </a:cubicBezTo>
                <a:cubicBezTo>
                  <a:pt x="784669" y="457295"/>
                  <a:pt x="790289" y="459486"/>
                  <a:pt x="795814" y="459486"/>
                </a:cubicBezTo>
                <a:cubicBezTo>
                  <a:pt x="801434" y="459486"/>
                  <a:pt x="806958" y="457295"/>
                  <a:pt x="811149" y="453104"/>
                </a:cubicBezTo>
                <a:lnTo>
                  <a:pt x="935069" y="329184"/>
                </a:lnTo>
                <a:lnTo>
                  <a:pt x="935069" y="329184"/>
                </a:lnTo>
                <a:lnTo>
                  <a:pt x="975836" y="370046"/>
                </a:lnTo>
                <a:lnTo>
                  <a:pt x="821531" y="524256"/>
                </a:lnTo>
                <a:close/>
                <a:moveTo>
                  <a:pt x="894874" y="124111"/>
                </a:moveTo>
                <a:cubicBezTo>
                  <a:pt x="911066" y="107918"/>
                  <a:pt x="937165" y="107918"/>
                  <a:pt x="953357" y="124111"/>
                </a:cubicBezTo>
                <a:lnTo>
                  <a:pt x="1058132" y="229267"/>
                </a:lnTo>
                <a:cubicBezTo>
                  <a:pt x="1065752" y="237077"/>
                  <a:pt x="1070039" y="247459"/>
                  <a:pt x="1070039" y="258604"/>
                </a:cubicBezTo>
                <a:cubicBezTo>
                  <a:pt x="1070039" y="269653"/>
                  <a:pt x="1065848" y="280035"/>
                  <a:pt x="1058132" y="287846"/>
                </a:cubicBezTo>
                <a:lnTo>
                  <a:pt x="1012031" y="334232"/>
                </a:lnTo>
                <a:lnTo>
                  <a:pt x="848582" y="170783"/>
                </a:lnTo>
                <a:lnTo>
                  <a:pt x="894874" y="124111"/>
                </a:lnTo>
                <a:close/>
                <a:moveTo>
                  <a:pt x="128302" y="1053941"/>
                </a:moveTo>
                <a:lnTo>
                  <a:pt x="151829" y="997172"/>
                </a:lnTo>
                <a:lnTo>
                  <a:pt x="185071" y="1030414"/>
                </a:lnTo>
                <a:lnTo>
                  <a:pt x="128302" y="1053941"/>
                </a:lnTo>
                <a:close/>
                <a:moveTo>
                  <a:pt x="228410" y="1012222"/>
                </a:moveTo>
                <a:lnTo>
                  <a:pt x="169736" y="953643"/>
                </a:lnTo>
                <a:lnTo>
                  <a:pt x="233934" y="799433"/>
                </a:lnTo>
                <a:lnTo>
                  <a:pt x="382619" y="948023"/>
                </a:lnTo>
                <a:lnTo>
                  <a:pt x="228410" y="1012222"/>
                </a:lnTo>
                <a:close/>
                <a:moveTo>
                  <a:pt x="426530" y="919258"/>
                </a:moveTo>
                <a:lnTo>
                  <a:pt x="262795" y="755523"/>
                </a:lnTo>
                <a:lnTo>
                  <a:pt x="353282" y="665131"/>
                </a:lnTo>
                <a:lnTo>
                  <a:pt x="360617" y="657797"/>
                </a:lnTo>
                <a:lnTo>
                  <a:pt x="503015" y="800195"/>
                </a:lnTo>
                <a:lnTo>
                  <a:pt x="524256" y="821436"/>
                </a:lnTo>
                <a:lnTo>
                  <a:pt x="516922" y="828770"/>
                </a:lnTo>
                <a:lnTo>
                  <a:pt x="426530" y="919258"/>
                </a:lnTo>
                <a:close/>
                <a:moveTo>
                  <a:pt x="1089755" y="946213"/>
                </a:moveTo>
                <a:lnTo>
                  <a:pt x="946404" y="1089660"/>
                </a:lnTo>
                <a:cubicBezTo>
                  <a:pt x="934117" y="1101852"/>
                  <a:pt x="917639" y="1108710"/>
                  <a:pt x="900113" y="1108710"/>
                </a:cubicBezTo>
                <a:cubicBezTo>
                  <a:pt x="882491" y="1108710"/>
                  <a:pt x="866013" y="1101852"/>
                  <a:pt x="853726" y="1089660"/>
                </a:cubicBezTo>
                <a:lnTo>
                  <a:pt x="564261" y="800195"/>
                </a:lnTo>
                <a:lnTo>
                  <a:pt x="533686" y="769620"/>
                </a:lnTo>
                <a:lnTo>
                  <a:pt x="369951" y="605885"/>
                </a:lnTo>
                <a:lnTo>
                  <a:pt x="339376" y="575215"/>
                </a:lnTo>
                <a:lnTo>
                  <a:pt x="62294" y="298132"/>
                </a:lnTo>
                <a:cubicBezTo>
                  <a:pt x="50006" y="285940"/>
                  <a:pt x="43244" y="269462"/>
                  <a:pt x="43244" y="251841"/>
                </a:cubicBezTo>
                <a:cubicBezTo>
                  <a:pt x="43244" y="234220"/>
                  <a:pt x="50006" y="217837"/>
                  <a:pt x="62294" y="205549"/>
                </a:cubicBezTo>
                <a:lnTo>
                  <a:pt x="205740" y="62103"/>
                </a:lnTo>
                <a:cubicBezTo>
                  <a:pt x="217932" y="49911"/>
                  <a:pt x="234410" y="43053"/>
                  <a:pt x="252032" y="43053"/>
                </a:cubicBezTo>
                <a:cubicBezTo>
                  <a:pt x="269653" y="43053"/>
                  <a:pt x="286036" y="49911"/>
                  <a:pt x="298323" y="62103"/>
                </a:cubicBezTo>
                <a:lnTo>
                  <a:pt x="304610" y="68389"/>
                </a:lnTo>
                <a:lnTo>
                  <a:pt x="326041" y="89821"/>
                </a:lnTo>
                <a:cubicBezTo>
                  <a:pt x="325088" y="90488"/>
                  <a:pt x="324231" y="91154"/>
                  <a:pt x="323374" y="92012"/>
                </a:cubicBezTo>
                <a:lnTo>
                  <a:pt x="279654" y="135731"/>
                </a:lnTo>
                <a:cubicBezTo>
                  <a:pt x="271177" y="144113"/>
                  <a:pt x="271177" y="157734"/>
                  <a:pt x="279654" y="166211"/>
                </a:cubicBezTo>
                <a:cubicBezTo>
                  <a:pt x="283845" y="170402"/>
                  <a:pt x="289465" y="172498"/>
                  <a:pt x="294894" y="172498"/>
                </a:cubicBezTo>
                <a:cubicBezTo>
                  <a:pt x="300514" y="172498"/>
                  <a:pt x="305943" y="170307"/>
                  <a:pt x="310134" y="166211"/>
                </a:cubicBezTo>
                <a:lnTo>
                  <a:pt x="353854" y="122491"/>
                </a:lnTo>
                <a:cubicBezTo>
                  <a:pt x="354711" y="121634"/>
                  <a:pt x="355378" y="120777"/>
                  <a:pt x="356045" y="119824"/>
                </a:cubicBezTo>
                <a:lnTo>
                  <a:pt x="397478" y="161258"/>
                </a:lnTo>
                <a:lnTo>
                  <a:pt x="418910" y="182689"/>
                </a:lnTo>
                <a:cubicBezTo>
                  <a:pt x="418243" y="183261"/>
                  <a:pt x="417481" y="183737"/>
                  <a:pt x="416814" y="184309"/>
                </a:cubicBezTo>
                <a:lnTo>
                  <a:pt x="329946" y="268986"/>
                </a:lnTo>
                <a:cubicBezTo>
                  <a:pt x="321374" y="277368"/>
                  <a:pt x="321278" y="291084"/>
                  <a:pt x="329660" y="299656"/>
                </a:cubicBezTo>
                <a:cubicBezTo>
                  <a:pt x="333851" y="304038"/>
                  <a:pt x="339471" y="306133"/>
                  <a:pt x="345186" y="306133"/>
                </a:cubicBezTo>
                <a:cubicBezTo>
                  <a:pt x="350711" y="306133"/>
                  <a:pt x="356235" y="304133"/>
                  <a:pt x="360426" y="299942"/>
                </a:cubicBezTo>
                <a:lnTo>
                  <a:pt x="447294" y="215265"/>
                </a:lnTo>
                <a:cubicBezTo>
                  <a:pt x="448056" y="214598"/>
                  <a:pt x="448532" y="213741"/>
                  <a:pt x="449199" y="212979"/>
                </a:cubicBezTo>
                <a:lnTo>
                  <a:pt x="489585" y="253365"/>
                </a:lnTo>
                <a:lnTo>
                  <a:pt x="511112" y="274891"/>
                </a:lnTo>
                <a:cubicBezTo>
                  <a:pt x="510159" y="275558"/>
                  <a:pt x="509302" y="276225"/>
                  <a:pt x="508445" y="277082"/>
                </a:cubicBezTo>
                <a:lnTo>
                  <a:pt x="464725" y="320802"/>
                </a:lnTo>
                <a:cubicBezTo>
                  <a:pt x="456248" y="329184"/>
                  <a:pt x="456248" y="342805"/>
                  <a:pt x="464725" y="351282"/>
                </a:cubicBezTo>
                <a:cubicBezTo>
                  <a:pt x="468916" y="355473"/>
                  <a:pt x="474536" y="357568"/>
                  <a:pt x="479965" y="357568"/>
                </a:cubicBezTo>
                <a:cubicBezTo>
                  <a:pt x="485394" y="357568"/>
                  <a:pt x="490919" y="355378"/>
                  <a:pt x="495205" y="351282"/>
                </a:cubicBezTo>
                <a:lnTo>
                  <a:pt x="538925" y="307562"/>
                </a:lnTo>
                <a:cubicBezTo>
                  <a:pt x="539782" y="306705"/>
                  <a:pt x="540449" y="305848"/>
                  <a:pt x="541115" y="304895"/>
                </a:cubicBezTo>
                <a:lnTo>
                  <a:pt x="575310" y="338995"/>
                </a:lnTo>
                <a:lnTo>
                  <a:pt x="582644" y="346329"/>
                </a:lnTo>
                <a:lnTo>
                  <a:pt x="604076" y="367855"/>
                </a:lnTo>
                <a:cubicBezTo>
                  <a:pt x="603409" y="368332"/>
                  <a:pt x="602647" y="368808"/>
                  <a:pt x="602075" y="369475"/>
                </a:cubicBezTo>
                <a:lnTo>
                  <a:pt x="596551" y="374904"/>
                </a:lnTo>
                <a:lnTo>
                  <a:pt x="515207" y="454152"/>
                </a:lnTo>
                <a:cubicBezTo>
                  <a:pt x="506635" y="462534"/>
                  <a:pt x="506540" y="476250"/>
                  <a:pt x="514921" y="484727"/>
                </a:cubicBezTo>
                <a:cubicBezTo>
                  <a:pt x="518255" y="488251"/>
                  <a:pt x="522637" y="490252"/>
                  <a:pt x="527114" y="490918"/>
                </a:cubicBezTo>
                <a:cubicBezTo>
                  <a:pt x="528161" y="491109"/>
                  <a:pt x="529304" y="491204"/>
                  <a:pt x="530447" y="491204"/>
                </a:cubicBezTo>
                <a:cubicBezTo>
                  <a:pt x="535972" y="491204"/>
                  <a:pt x="541306" y="489109"/>
                  <a:pt x="545687" y="485013"/>
                </a:cubicBezTo>
                <a:lnTo>
                  <a:pt x="627126" y="405574"/>
                </a:lnTo>
                <a:lnTo>
                  <a:pt x="632460" y="400336"/>
                </a:lnTo>
                <a:cubicBezTo>
                  <a:pt x="633222" y="399669"/>
                  <a:pt x="633698" y="398812"/>
                  <a:pt x="634270" y="398050"/>
                </a:cubicBezTo>
                <a:lnTo>
                  <a:pt x="696277" y="460057"/>
                </a:lnTo>
                <a:cubicBezTo>
                  <a:pt x="695420" y="460724"/>
                  <a:pt x="694468" y="461391"/>
                  <a:pt x="693706" y="462153"/>
                </a:cubicBezTo>
                <a:lnTo>
                  <a:pt x="649986" y="505873"/>
                </a:lnTo>
                <a:cubicBezTo>
                  <a:pt x="641509" y="514255"/>
                  <a:pt x="641509" y="527875"/>
                  <a:pt x="649986" y="536353"/>
                </a:cubicBezTo>
                <a:cubicBezTo>
                  <a:pt x="654177" y="540544"/>
                  <a:pt x="659797" y="542639"/>
                  <a:pt x="665226" y="542639"/>
                </a:cubicBezTo>
                <a:cubicBezTo>
                  <a:pt x="670655" y="542639"/>
                  <a:pt x="676275" y="540448"/>
                  <a:pt x="680466" y="536353"/>
                </a:cubicBezTo>
                <a:lnTo>
                  <a:pt x="724186" y="492633"/>
                </a:lnTo>
                <a:cubicBezTo>
                  <a:pt x="725043" y="491871"/>
                  <a:pt x="725710" y="490918"/>
                  <a:pt x="726376" y="490061"/>
                </a:cubicBezTo>
                <a:lnTo>
                  <a:pt x="728377" y="492062"/>
                </a:lnTo>
                <a:lnTo>
                  <a:pt x="767429" y="531114"/>
                </a:lnTo>
                <a:lnTo>
                  <a:pt x="769715" y="533305"/>
                </a:lnTo>
                <a:lnTo>
                  <a:pt x="789051" y="552736"/>
                </a:lnTo>
                <a:cubicBezTo>
                  <a:pt x="788194" y="553403"/>
                  <a:pt x="787241" y="553879"/>
                  <a:pt x="786479" y="554641"/>
                </a:cubicBezTo>
                <a:lnTo>
                  <a:pt x="781336" y="559689"/>
                </a:lnTo>
                <a:lnTo>
                  <a:pt x="700373" y="639223"/>
                </a:lnTo>
                <a:cubicBezTo>
                  <a:pt x="696944" y="642652"/>
                  <a:pt x="694849" y="646938"/>
                  <a:pt x="694182" y="651415"/>
                </a:cubicBezTo>
                <a:cubicBezTo>
                  <a:pt x="693230" y="657892"/>
                  <a:pt x="695134" y="664845"/>
                  <a:pt x="700088" y="669893"/>
                </a:cubicBezTo>
                <a:cubicBezTo>
                  <a:pt x="704279" y="674275"/>
                  <a:pt x="709898" y="676465"/>
                  <a:pt x="715518" y="676465"/>
                </a:cubicBezTo>
                <a:cubicBezTo>
                  <a:pt x="720947" y="676465"/>
                  <a:pt x="726472" y="674370"/>
                  <a:pt x="730568" y="670179"/>
                </a:cubicBezTo>
                <a:lnTo>
                  <a:pt x="811911" y="590264"/>
                </a:lnTo>
                <a:lnTo>
                  <a:pt x="816674" y="585597"/>
                </a:lnTo>
                <a:cubicBezTo>
                  <a:pt x="817531" y="584740"/>
                  <a:pt x="818293" y="583692"/>
                  <a:pt x="819055" y="582739"/>
                </a:cubicBezTo>
                <a:lnTo>
                  <a:pt x="859536" y="623221"/>
                </a:lnTo>
                <a:lnTo>
                  <a:pt x="880967" y="644652"/>
                </a:lnTo>
                <a:cubicBezTo>
                  <a:pt x="880301" y="645223"/>
                  <a:pt x="879539" y="645700"/>
                  <a:pt x="878967" y="646366"/>
                </a:cubicBezTo>
                <a:lnTo>
                  <a:pt x="835247" y="690658"/>
                </a:lnTo>
                <a:cubicBezTo>
                  <a:pt x="826770" y="699135"/>
                  <a:pt x="826770" y="712946"/>
                  <a:pt x="835247" y="721519"/>
                </a:cubicBezTo>
                <a:cubicBezTo>
                  <a:pt x="839438" y="725710"/>
                  <a:pt x="845058" y="727900"/>
                  <a:pt x="850487" y="727900"/>
                </a:cubicBezTo>
                <a:cubicBezTo>
                  <a:pt x="856107" y="727900"/>
                  <a:pt x="861536" y="725710"/>
                  <a:pt x="865727" y="721519"/>
                </a:cubicBezTo>
                <a:lnTo>
                  <a:pt x="909447" y="677228"/>
                </a:lnTo>
                <a:cubicBezTo>
                  <a:pt x="910114" y="676561"/>
                  <a:pt x="910685" y="675704"/>
                  <a:pt x="911257" y="674941"/>
                </a:cubicBezTo>
                <a:lnTo>
                  <a:pt x="974122" y="737806"/>
                </a:lnTo>
                <a:cubicBezTo>
                  <a:pt x="973265" y="738378"/>
                  <a:pt x="972407" y="739045"/>
                  <a:pt x="971741" y="739712"/>
                </a:cubicBezTo>
                <a:lnTo>
                  <a:pt x="885634" y="823627"/>
                </a:lnTo>
                <a:cubicBezTo>
                  <a:pt x="877157" y="831913"/>
                  <a:pt x="876967" y="845534"/>
                  <a:pt x="885349" y="854012"/>
                </a:cubicBezTo>
                <a:cubicBezTo>
                  <a:pt x="889540" y="858298"/>
                  <a:pt x="895159" y="860488"/>
                  <a:pt x="900684" y="860488"/>
                </a:cubicBezTo>
                <a:cubicBezTo>
                  <a:pt x="906018" y="860488"/>
                  <a:pt x="911447" y="858488"/>
                  <a:pt x="915734" y="854297"/>
                </a:cubicBezTo>
                <a:lnTo>
                  <a:pt x="1001840" y="770382"/>
                </a:lnTo>
                <a:cubicBezTo>
                  <a:pt x="1002697" y="769525"/>
                  <a:pt x="1003364" y="768667"/>
                  <a:pt x="1004030" y="767715"/>
                </a:cubicBezTo>
                <a:lnTo>
                  <a:pt x="1044702" y="808387"/>
                </a:lnTo>
                <a:lnTo>
                  <a:pt x="1066133" y="829818"/>
                </a:lnTo>
                <a:cubicBezTo>
                  <a:pt x="1065467" y="830389"/>
                  <a:pt x="1064705" y="830866"/>
                  <a:pt x="1064133" y="831532"/>
                </a:cubicBezTo>
                <a:lnTo>
                  <a:pt x="1020413" y="875824"/>
                </a:lnTo>
                <a:cubicBezTo>
                  <a:pt x="1011936" y="884301"/>
                  <a:pt x="1011936" y="898112"/>
                  <a:pt x="1020413" y="906685"/>
                </a:cubicBezTo>
                <a:cubicBezTo>
                  <a:pt x="1024604" y="910876"/>
                  <a:pt x="1030224" y="913066"/>
                  <a:pt x="1035653" y="913066"/>
                </a:cubicBezTo>
                <a:cubicBezTo>
                  <a:pt x="1041083" y="913066"/>
                  <a:pt x="1046702" y="911066"/>
                  <a:pt x="1050893" y="906685"/>
                </a:cubicBezTo>
                <a:lnTo>
                  <a:pt x="1094613" y="862393"/>
                </a:lnTo>
                <a:cubicBezTo>
                  <a:pt x="1095089" y="861917"/>
                  <a:pt x="1095566" y="861250"/>
                  <a:pt x="1095947" y="860679"/>
                </a:cubicBezTo>
                <a:cubicBezTo>
                  <a:pt x="1104233" y="871823"/>
                  <a:pt x="1108805" y="885349"/>
                  <a:pt x="1108805" y="899731"/>
                </a:cubicBezTo>
                <a:cubicBezTo>
                  <a:pt x="1108805" y="917543"/>
                  <a:pt x="1102043" y="933926"/>
                  <a:pt x="1089755" y="94621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1" name="Google Shape;271;p27"/>
          <p:cNvPicPr preferRelativeResize="0"/>
          <p:nvPr/>
        </p:nvPicPr>
        <p:blipFill>
          <a:blip r:embed="rId3"/>
          <a:srcRect/>
          <a:stretch/>
        </p:blipFill>
        <p:spPr>
          <a:xfrm>
            <a:off x="1520834" y="3764461"/>
            <a:ext cx="2996873" cy="146476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7"/>
          <p:cNvSpPr/>
          <p:nvPr/>
        </p:nvSpPr>
        <p:spPr>
          <a:xfrm>
            <a:off x="1349401" y="3612062"/>
            <a:ext cx="3013050" cy="1464764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72;p27">
            <a:extLst>
              <a:ext uri="{FF2B5EF4-FFF2-40B4-BE49-F238E27FC236}">
                <a16:creationId xmlns:a16="http://schemas.microsoft.com/office/drawing/2014/main" id="{296AA006-FDBF-5022-31E0-8580EE3F53FE}"/>
              </a:ext>
            </a:extLst>
          </p:cNvPr>
          <p:cNvSpPr/>
          <p:nvPr/>
        </p:nvSpPr>
        <p:spPr>
          <a:xfrm>
            <a:off x="8749725" y="2960231"/>
            <a:ext cx="2812929" cy="1479099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72;p27">
            <a:extLst>
              <a:ext uri="{FF2B5EF4-FFF2-40B4-BE49-F238E27FC236}">
                <a16:creationId xmlns:a16="http://schemas.microsoft.com/office/drawing/2014/main" id="{10EEF355-09DD-640C-D3A3-3EC2E1EF277B}"/>
              </a:ext>
            </a:extLst>
          </p:cNvPr>
          <p:cNvSpPr/>
          <p:nvPr/>
        </p:nvSpPr>
        <p:spPr>
          <a:xfrm>
            <a:off x="4889375" y="4465819"/>
            <a:ext cx="3118097" cy="1363531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oogle Shape;271;p27">
            <a:extLst>
              <a:ext uri="{FF2B5EF4-FFF2-40B4-BE49-F238E27FC236}">
                <a16:creationId xmlns:a16="http://schemas.microsoft.com/office/drawing/2014/main" id="{E599A278-5EEE-D27C-A999-7876FB8A167E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4724771" y="4591472"/>
            <a:ext cx="3118097" cy="1423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271;p27">
            <a:extLst>
              <a:ext uri="{FF2B5EF4-FFF2-40B4-BE49-F238E27FC236}">
                <a16:creationId xmlns:a16="http://schemas.microsoft.com/office/drawing/2014/main" id="{E47BF904-AE16-B090-76A2-C4A83B8069BB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4786150" y="2312646"/>
            <a:ext cx="2868710" cy="141702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72;p27">
            <a:extLst>
              <a:ext uri="{FF2B5EF4-FFF2-40B4-BE49-F238E27FC236}">
                <a16:creationId xmlns:a16="http://schemas.microsoft.com/office/drawing/2014/main" id="{5F5A514C-8E85-3FAE-AB34-A319AE989FA4}"/>
              </a:ext>
            </a:extLst>
          </p:cNvPr>
          <p:cNvSpPr/>
          <p:nvPr/>
        </p:nvSpPr>
        <p:spPr>
          <a:xfrm>
            <a:off x="4975083" y="2224986"/>
            <a:ext cx="2780443" cy="1290389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271;p27">
            <a:extLst>
              <a:ext uri="{FF2B5EF4-FFF2-40B4-BE49-F238E27FC236}">
                <a16:creationId xmlns:a16="http://schemas.microsoft.com/office/drawing/2014/main" id="{9F3A29D4-8F61-5777-A125-5317D421421D}"/>
              </a:ext>
            </a:extLst>
          </p:cNvPr>
          <p:cNvPicPr preferRelativeResize="0"/>
          <p:nvPr/>
        </p:nvPicPr>
        <p:blipFill>
          <a:blip r:embed="rId6"/>
          <a:srcRect/>
          <a:stretch/>
        </p:blipFill>
        <p:spPr>
          <a:xfrm>
            <a:off x="8307994" y="3112374"/>
            <a:ext cx="3118097" cy="1479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8"/>
          <p:cNvSpPr txBox="1">
            <a:spLocks noGrp="1"/>
          </p:cNvSpPr>
          <p:nvPr>
            <p:ph type="title"/>
          </p:nvPr>
        </p:nvSpPr>
        <p:spPr>
          <a:xfrm>
            <a:off x="1629250" y="836300"/>
            <a:ext cx="9795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dirty="0"/>
          </a:p>
        </p:txBody>
      </p:sp>
      <p:sp>
        <p:nvSpPr>
          <p:cNvPr id="279" name="Google Shape;279;p28"/>
          <p:cNvSpPr txBox="1">
            <a:spLocks noGrp="1"/>
          </p:cNvSpPr>
          <p:nvPr>
            <p:ph type="body" idx="3"/>
          </p:nvPr>
        </p:nvSpPr>
        <p:spPr>
          <a:xfrm>
            <a:off x="873360" y="2407900"/>
            <a:ext cx="4960800" cy="313565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>
              <a:spcBef>
                <a:spcPts val="2100"/>
              </a:spcBef>
              <a:spcAft>
                <a:spcPts val="2100"/>
              </a:spcAft>
            </a:pP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/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firebase.</a:t>
            </a:r>
          </a:p>
          <a:p>
            <a:pPr marL="342900" indent="-342900">
              <a:spcBef>
                <a:spcPts val="2100"/>
              </a:spcBef>
              <a:spcAft>
                <a:spcPts val="2100"/>
              </a:spcAft>
            </a:pPr>
            <a:r>
              <a:rPr lang="en-US" dirty="0"/>
              <a:t>Auto-Complete Search Bar.</a:t>
            </a:r>
          </a:p>
          <a:p>
            <a:pPr marL="342900" indent="-342900">
              <a:spcBef>
                <a:spcPts val="2100"/>
              </a:spcBef>
              <a:spcAft>
                <a:spcPts val="2100"/>
              </a:spcAft>
            </a:pP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giỏ</a:t>
            </a:r>
            <a:r>
              <a:rPr lang="en-US" dirty="0"/>
              <a:t> hang.</a:t>
            </a:r>
          </a:p>
          <a:p>
            <a:pPr marL="342900" indent="-342900">
              <a:spcBef>
                <a:spcPts val="2100"/>
              </a:spcBef>
              <a:spcAft>
                <a:spcPts val="2100"/>
              </a:spcAft>
            </a:pPr>
            <a:r>
              <a:rPr lang="en-US" dirty="0" err="1"/>
              <a:t>CallApi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80" name="Google Shape;280;p28"/>
          <p:cNvSpPr txBox="1">
            <a:spLocks noGrp="1"/>
          </p:cNvSpPr>
          <p:nvPr>
            <p:ph type="subTitle" idx="1"/>
          </p:nvPr>
        </p:nvSpPr>
        <p:spPr>
          <a:xfrm>
            <a:off x="873360" y="1813775"/>
            <a:ext cx="49611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4 </a:t>
            </a:r>
            <a:r>
              <a:rPr lang="en-US" dirty="0" err="1">
                <a:solidFill>
                  <a:schemeClr val="accent1"/>
                </a:solidFill>
              </a:rPr>
              <a:t>chức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năng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chính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282" name="Google Shape;282;p28"/>
          <p:cNvGrpSpPr/>
          <p:nvPr/>
        </p:nvGrpSpPr>
        <p:grpSpPr>
          <a:xfrm>
            <a:off x="657416" y="501291"/>
            <a:ext cx="489377" cy="717917"/>
            <a:chOff x="2870930" y="2845974"/>
            <a:chExt cx="851534" cy="1249203"/>
          </a:xfrm>
        </p:grpSpPr>
        <p:sp>
          <p:nvSpPr>
            <p:cNvPr id="283" name="Google Shape;283;p28"/>
            <p:cNvSpPr/>
            <p:nvPr/>
          </p:nvSpPr>
          <p:spPr>
            <a:xfrm>
              <a:off x="2870930" y="2845974"/>
              <a:ext cx="851534" cy="1249203"/>
            </a:xfrm>
            <a:custGeom>
              <a:avLst/>
              <a:gdLst/>
              <a:ahLst/>
              <a:cxnLst/>
              <a:rect l="l" t="t" r="r" b="b"/>
              <a:pathLst>
                <a:path w="851534" h="1249203" extrusionOk="0">
                  <a:moveTo>
                    <a:pt x="834009" y="395478"/>
                  </a:moveTo>
                  <a:cubicBezTo>
                    <a:pt x="843725" y="395478"/>
                    <a:pt x="851535" y="387668"/>
                    <a:pt x="851535" y="377952"/>
                  </a:cubicBezTo>
                  <a:lnTo>
                    <a:pt x="851535" y="95822"/>
                  </a:lnTo>
                  <a:cubicBezTo>
                    <a:pt x="851535" y="42958"/>
                    <a:pt x="808577" y="0"/>
                    <a:pt x="755809" y="0"/>
                  </a:cubicBezTo>
                  <a:lnTo>
                    <a:pt x="95726" y="0"/>
                  </a:lnTo>
                  <a:cubicBezTo>
                    <a:pt x="42863" y="0"/>
                    <a:pt x="0" y="42958"/>
                    <a:pt x="0" y="95822"/>
                  </a:cubicBezTo>
                  <a:lnTo>
                    <a:pt x="0" y="1153382"/>
                  </a:lnTo>
                  <a:cubicBezTo>
                    <a:pt x="0" y="1206246"/>
                    <a:pt x="42958" y="1249204"/>
                    <a:pt x="95726" y="1249204"/>
                  </a:cubicBezTo>
                  <a:lnTo>
                    <a:pt x="755714" y="1249204"/>
                  </a:lnTo>
                  <a:cubicBezTo>
                    <a:pt x="808577" y="1249204"/>
                    <a:pt x="851440" y="1206246"/>
                    <a:pt x="851440" y="1153382"/>
                  </a:cubicBezTo>
                  <a:lnTo>
                    <a:pt x="851440" y="500729"/>
                  </a:lnTo>
                  <a:cubicBezTo>
                    <a:pt x="851440" y="491014"/>
                    <a:pt x="843629" y="483203"/>
                    <a:pt x="833914" y="483203"/>
                  </a:cubicBezTo>
                  <a:cubicBezTo>
                    <a:pt x="824198" y="483203"/>
                    <a:pt x="816388" y="491014"/>
                    <a:pt x="816388" y="500729"/>
                  </a:cubicBezTo>
                  <a:lnTo>
                    <a:pt x="816388" y="1153382"/>
                  </a:lnTo>
                  <a:cubicBezTo>
                    <a:pt x="816388" y="1186910"/>
                    <a:pt x="789051" y="1214247"/>
                    <a:pt x="755618" y="1214247"/>
                  </a:cubicBezTo>
                  <a:lnTo>
                    <a:pt x="95726" y="1214247"/>
                  </a:lnTo>
                  <a:cubicBezTo>
                    <a:pt x="62294" y="1214247"/>
                    <a:pt x="34957" y="1186910"/>
                    <a:pt x="34957" y="1153382"/>
                  </a:cubicBezTo>
                  <a:lnTo>
                    <a:pt x="34957" y="95822"/>
                  </a:lnTo>
                  <a:cubicBezTo>
                    <a:pt x="34957" y="62294"/>
                    <a:pt x="62294" y="34957"/>
                    <a:pt x="95726" y="34957"/>
                  </a:cubicBezTo>
                  <a:lnTo>
                    <a:pt x="755714" y="34957"/>
                  </a:lnTo>
                  <a:cubicBezTo>
                    <a:pt x="789146" y="34957"/>
                    <a:pt x="816483" y="62294"/>
                    <a:pt x="816483" y="95822"/>
                  </a:cubicBezTo>
                  <a:lnTo>
                    <a:pt x="816483" y="377952"/>
                  </a:lnTo>
                  <a:cubicBezTo>
                    <a:pt x="816483" y="387572"/>
                    <a:pt x="824294" y="395478"/>
                    <a:pt x="834009" y="3954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2971418" y="2943129"/>
              <a:ext cx="650462" cy="224027"/>
            </a:xfrm>
            <a:custGeom>
              <a:avLst/>
              <a:gdLst/>
              <a:ahLst/>
              <a:cxnLst/>
              <a:rect l="l" t="t" r="r" b="b"/>
              <a:pathLst>
                <a:path w="650462" h="224027" extrusionOk="0">
                  <a:moveTo>
                    <a:pt x="650367" y="17526"/>
                  </a:moveTo>
                  <a:cubicBezTo>
                    <a:pt x="650367" y="7810"/>
                    <a:pt x="642557" y="0"/>
                    <a:pt x="632841" y="0"/>
                  </a:cubicBezTo>
                  <a:lnTo>
                    <a:pt x="17526" y="0"/>
                  </a:lnTo>
                  <a:cubicBezTo>
                    <a:pt x="7811" y="0"/>
                    <a:pt x="0" y="7810"/>
                    <a:pt x="0" y="17526"/>
                  </a:cubicBezTo>
                  <a:lnTo>
                    <a:pt x="0" y="206502"/>
                  </a:lnTo>
                  <a:cubicBezTo>
                    <a:pt x="0" y="216217"/>
                    <a:pt x="7811" y="224028"/>
                    <a:pt x="17526" y="224028"/>
                  </a:cubicBezTo>
                  <a:lnTo>
                    <a:pt x="632936" y="224028"/>
                  </a:lnTo>
                  <a:cubicBezTo>
                    <a:pt x="642652" y="224028"/>
                    <a:pt x="650462" y="216217"/>
                    <a:pt x="650462" y="206502"/>
                  </a:cubicBezTo>
                  <a:lnTo>
                    <a:pt x="650462" y="17526"/>
                  </a:lnTo>
                  <a:close/>
                  <a:moveTo>
                    <a:pt x="615410" y="188881"/>
                  </a:moveTo>
                  <a:lnTo>
                    <a:pt x="35052" y="188881"/>
                  </a:lnTo>
                  <a:lnTo>
                    <a:pt x="35052" y="35052"/>
                  </a:lnTo>
                  <a:lnTo>
                    <a:pt x="615410" y="35052"/>
                  </a:lnTo>
                  <a:lnTo>
                    <a:pt x="615410" y="1888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2974847" y="3205924"/>
              <a:ext cx="643414" cy="790955"/>
            </a:xfrm>
            <a:custGeom>
              <a:avLst/>
              <a:gdLst/>
              <a:ahLst/>
              <a:cxnLst/>
              <a:rect l="l" t="t" r="r" b="b"/>
              <a:pathLst>
                <a:path w="643414" h="790955" extrusionOk="0">
                  <a:moveTo>
                    <a:pt x="626174" y="0"/>
                  </a:moveTo>
                  <a:lnTo>
                    <a:pt x="474726" y="0"/>
                  </a:lnTo>
                  <a:cubicBezTo>
                    <a:pt x="474631" y="0"/>
                    <a:pt x="474536" y="0"/>
                    <a:pt x="474440" y="0"/>
                  </a:cubicBezTo>
                  <a:cubicBezTo>
                    <a:pt x="474345" y="0"/>
                    <a:pt x="474250" y="0"/>
                    <a:pt x="474155" y="0"/>
                  </a:cubicBezTo>
                  <a:lnTo>
                    <a:pt x="321945" y="0"/>
                  </a:lnTo>
                  <a:lnTo>
                    <a:pt x="321564" y="0"/>
                  </a:lnTo>
                  <a:lnTo>
                    <a:pt x="169926" y="0"/>
                  </a:lnTo>
                  <a:lnTo>
                    <a:pt x="169545" y="0"/>
                  </a:lnTo>
                  <a:lnTo>
                    <a:pt x="17526" y="0"/>
                  </a:lnTo>
                  <a:cubicBezTo>
                    <a:pt x="7810" y="0"/>
                    <a:pt x="0" y="7810"/>
                    <a:pt x="0" y="17526"/>
                  </a:cubicBezTo>
                  <a:lnTo>
                    <a:pt x="0" y="168402"/>
                  </a:lnTo>
                  <a:lnTo>
                    <a:pt x="0" y="169926"/>
                  </a:lnTo>
                  <a:lnTo>
                    <a:pt x="0" y="319278"/>
                  </a:lnTo>
                  <a:lnTo>
                    <a:pt x="0" y="320802"/>
                  </a:lnTo>
                  <a:lnTo>
                    <a:pt x="0" y="470154"/>
                  </a:lnTo>
                  <a:lnTo>
                    <a:pt x="0" y="471678"/>
                  </a:lnTo>
                  <a:lnTo>
                    <a:pt x="0" y="621030"/>
                  </a:lnTo>
                  <a:lnTo>
                    <a:pt x="0" y="622554"/>
                  </a:lnTo>
                  <a:lnTo>
                    <a:pt x="0" y="773430"/>
                  </a:lnTo>
                  <a:cubicBezTo>
                    <a:pt x="0" y="783145"/>
                    <a:pt x="7810" y="790956"/>
                    <a:pt x="17526" y="790956"/>
                  </a:cubicBezTo>
                  <a:lnTo>
                    <a:pt x="169545" y="790956"/>
                  </a:lnTo>
                  <a:lnTo>
                    <a:pt x="169926" y="790956"/>
                  </a:lnTo>
                  <a:lnTo>
                    <a:pt x="321564" y="790956"/>
                  </a:lnTo>
                  <a:lnTo>
                    <a:pt x="321945" y="790956"/>
                  </a:lnTo>
                  <a:lnTo>
                    <a:pt x="473964" y="790956"/>
                  </a:lnTo>
                  <a:cubicBezTo>
                    <a:pt x="474059" y="790956"/>
                    <a:pt x="474155" y="790956"/>
                    <a:pt x="474250" y="790956"/>
                  </a:cubicBezTo>
                  <a:cubicBezTo>
                    <a:pt x="474345" y="790956"/>
                    <a:pt x="474440" y="790956"/>
                    <a:pt x="474536" y="790956"/>
                  </a:cubicBezTo>
                  <a:lnTo>
                    <a:pt x="625983" y="790956"/>
                  </a:lnTo>
                  <a:cubicBezTo>
                    <a:pt x="635603" y="790956"/>
                    <a:pt x="643414" y="783145"/>
                    <a:pt x="643414" y="773430"/>
                  </a:cubicBezTo>
                  <a:lnTo>
                    <a:pt x="643414" y="622554"/>
                  </a:lnTo>
                  <a:lnTo>
                    <a:pt x="643414" y="621030"/>
                  </a:lnTo>
                  <a:lnTo>
                    <a:pt x="643414" y="471678"/>
                  </a:lnTo>
                  <a:lnTo>
                    <a:pt x="643414" y="470154"/>
                  </a:lnTo>
                  <a:lnTo>
                    <a:pt x="643414" y="320802"/>
                  </a:lnTo>
                  <a:lnTo>
                    <a:pt x="643414" y="319278"/>
                  </a:lnTo>
                  <a:lnTo>
                    <a:pt x="643414" y="169926"/>
                  </a:lnTo>
                  <a:lnTo>
                    <a:pt x="643414" y="168402"/>
                  </a:lnTo>
                  <a:lnTo>
                    <a:pt x="643414" y="17526"/>
                  </a:lnTo>
                  <a:cubicBezTo>
                    <a:pt x="643509" y="7906"/>
                    <a:pt x="635794" y="0"/>
                    <a:pt x="626174" y="0"/>
                  </a:cubicBezTo>
                  <a:close/>
                  <a:moveTo>
                    <a:pt x="304038" y="338328"/>
                  </a:moveTo>
                  <a:lnTo>
                    <a:pt x="304038" y="452628"/>
                  </a:lnTo>
                  <a:lnTo>
                    <a:pt x="187452" y="452628"/>
                  </a:lnTo>
                  <a:lnTo>
                    <a:pt x="187452" y="338328"/>
                  </a:lnTo>
                  <a:lnTo>
                    <a:pt x="304038" y="338328"/>
                  </a:lnTo>
                  <a:close/>
                  <a:moveTo>
                    <a:pt x="304038" y="187452"/>
                  </a:moveTo>
                  <a:lnTo>
                    <a:pt x="304038" y="301752"/>
                  </a:lnTo>
                  <a:lnTo>
                    <a:pt x="187452" y="301752"/>
                  </a:lnTo>
                  <a:lnTo>
                    <a:pt x="187452" y="187452"/>
                  </a:lnTo>
                  <a:lnTo>
                    <a:pt x="304038" y="187452"/>
                  </a:lnTo>
                  <a:close/>
                  <a:moveTo>
                    <a:pt x="187452" y="603504"/>
                  </a:moveTo>
                  <a:lnTo>
                    <a:pt x="187452" y="489204"/>
                  </a:lnTo>
                  <a:lnTo>
                    <a:pt x="304038" y="489204"/>
                  </a:lnTo>
                  <a:lnTo>
                    <a:pt x="304038" y="603504"/>
                  </a:lnTo>
                  <a:lnTo>
                    <a:pt x="187452" y="603504"/>
                  </a:lnTo>
                  <a:close/>
                  <a:moveTo>
                    <a:pt x="456343" y="452628"/>
                  </a:moveTo>
                  <a:lnTo>
                    <a:pt x="339471" y="452628"/>
                  </a:lnTo>
                  <a:lnTo>
                    <a:pt x="339471" y="338328"/>
                  </a:lnTo>
                  <a:lnTo>
                    <a:pt x="456343" y="338328"/>
                  </a:lnTo>
                  <a:lnTo>
                    <a:pt x="456343" y="452628"/>
                  </a:lnTo>
                  <a:close/>
                  <a:moveTo>
                    <a:pt x="152019" y="338328"/>
                  </a:moveTo>
                  <a:lnTo>
                    <a:pt x="152019" y="452628"/>
                  </a:lnTo>
                  <a:lnTo>
                    <a:pt x="35052" y="452628"/>
                  </a:lnTo>
                  <a:lnTo>
                    <a:pt x="35052" y="338328"/>
                  </a:lnTo>
                  <a:lnTo>
                    <a:pt x="152019" y="338328"/>
                  </a:lnTo>
                  <a:close/>
                  <a:moveTo>
                    <a:pt x="339471" y="603504"/>
                  </a:moveTo>
                  <a:lnTo>
                    <a:pt x="339471" y="489204"/>
                  </a:lnTo>
                  <a:lnTo>
                    <a:pt x="456343" y="489204"/>
                  </a:lnTo>
                  <a:lnTo>
                    <a:pt x="456343" y="603504"/>
                  </a:lnTo>
                  <a:lnTo>
                    <a:pt x="339471" y="603504"/>
                  </a:lnTo>
                  <a:close/>
                  <a:moveTo>
                    <a:pt x="492062" y="452628"/>
                  </a:moveTo>
                  <a:lnTo>
                    <a:pt x="492062" y="338328"/>
                  </a:lnTo>
                  <a:lnTo>
                    <a:pt x="608743" y="338328"/>
                  </a:lnTo>
                  <a:lnTo>
                    <a:pt x="608743" y="452628"/>
                  </a:lnTo>
                  <a:lnTo>
                    <a:pt x="492062" y="452628"/>
                  </a:lnTo>
                  <a:close/>
                  <a:moveTo>
                    <a:pt x="492062" y="301752"/>
                  </a:moveTo>
                  <a:lnTo>
                    <a:pt x="492062" y="187452"/>
                  </a:lnTo>
                  <a:lnTo>
                    <a:pt x="608743" y="187452"/>
                  </a:lnTo>
                  <a:lnTo>
                    <a:pt x="608743" y="301752"/>
                  </a:lnTo>
                  <a:lnTo>
                    <a:pt x="492062" y="301752"/>
                  </a:lnTo>
                  <a:close/>
                  <a:moveTo>
                    <a:pt x="456343" y="301752"/>
                  </a:moveTo>
                  <a:lnTo>
                    <a:pt x="339471" y="301752"/>
                  </a:lnTo>
                  <a:lnTo>
                    <a:pt x="339471" y="187452"/>
                  </a:lnTo>
                  <a:lnTo>
                    <a:pt x="456343" y="187452"/>
                  </a:lnTo>
                  <a:lnTo>
                    <a:pt x="456343" y="301752"/>
                  </a:lnTo>
                  <a:close/>
                  <a:moveTo>
                    <a:pt x="304038" y="150876"/>
                  </a:moveTo>
                  <a:lnTo>
                    <a:pt x="187452" y="150876"/>
                  </a:lnTo>
                  <a:lnTo>
                    <a:pt x="187452" y="35052"/>
                  </a:lnTo>
                  <a:lnTo>
                    <a:pt x="304038" y="35052"/>
                  </a:lnTo>
                  <a:lnTo>
                    <a:pt x="304038" y="150876"/>
                  </a:lnTo>
                  <a:close/>
                  <a:moveTo>
                    <a:pt x="152019" y="187452"/>
                  </a:moveTo>
                  <a:lnTo>
                    <a:pt x="152019" y="301752"/>
                  </a:lnTo>
                  <a:lnTo>
                    <a:pt x="35052" y="301752"/>
                  </a:lnTo>
                  <a:lnTo>
                    <a:pt x="35052" y="187452"/>
                  </a:lnTo>
                  <a:lnTo>
                    <a:pt x="152019" y="187452"/>
                  </a:lnTo>
                  <a:close/>
                  <a:moveTo>
                    <a:pt x="35052" y="489204"/>
                  </a:moveTo>
                  <a:lnTo>
                    <a:pt x="152019" y="489204"/>
                  </a:lnTo>
                  <a:lnTo>
                    <a:pt x="152019" y="603504"/>
                  </a:lnTo>
                  <a:lnTo>
                    <a:pt x="35052" y="603504"/>
                  </a:lnTo>
                  <a:lnTo>
                    <a:pt x="35052" y="489204"/>
                  </a:lnTo>
                  <a:close/>
                  <a:moveTo>
                    <a:pt x="187452" y="640080"/>
                  </a:moveTo>
                  <a:lnTo>
                    <a:pt x="304038" y="640080"/>
                  </a:lnTo>
                  <a:lnTo>
                    <a:pt x="304038" y="755904"/>
                  </a:lnTo>
                  <a:lnTo>
                    <a:pt x="187452" y="755904"/>
                  </a:lnTo>
                  <a:lnTo>
                    <a:pt x="187452" y="640080"/>
                  </a:lnTo>
                  <a:close/>
                  <a:moveTo>
                    <a:pt x="492062" y="603504"/>
                  </a:moveTo>
                  <a:lnTo>
                    <a:pt x="492062" y="489204"/>
                  </a:lnTo>
                  <a:lnTo>
                    <a:pt x="608743" y="489204"/>
                  </a:lnTo>
                  <a:lnTo>
                    <a:pt x="608743" y="603504"/>
                  </a:lnTo>
                  <a:lnTo>
                    <a:pt x="492062" y="603504"/>
                  </a:lnTo>
                  <a:close/>
                  <a:moveTo>
                    <a:pt x="608743" y="35052"/>
                  </a:moveTo>
                  <a:lnTo>
                    <a:pt x="608743" y="150876"/>
                  </a:lnTo>
                  <a:lnTo>
                    <a:pt x="492062" y="150876"/>
                  </a:lnTo>
                  <a:lnTo>
                    <a:pt x="492062" y="35052"/>
                  </a:lnTo>
                  <a:lnTo>
                    <a:pt x="608743" y="35052"/>
                  </a:lnTo>
                  <a:close/>
                  <a:moveTo>
                    <a:pt x="456343" y="150876"/>
                  </a:moveTo>
                  <a:lnTo>
                    <a:pt x="339471" y="150876"/>
                  </a:lnTo>
                  <a:lnTo>
                    <a:pt x="339471" y="35052"/>
                  </a:lnTo>
                  <a:lnTo>
                    <a:pt x="456343" y="35052"/>
                  </a:lnTo>
                  <a:lnTo>
                    <a:pt x="456343" y="150876"/>
                  </a:lnTo>
                  <a:close/>
                  <a:moveTo>
                    <a:pt x="152019" y="35052"/>
                  </a:moveTo>
                  <a:lnTo>
                    <a:pt x="152019" y="150876"/>
                  </a:lnTo>
                  <a:lnTo>
                    <a:pt x="35052" y="150876"/>
                  </a:lnTo>
                  <a:lnTo>
                    <a:pt x="35052" y="35052"/>
                  </a:lnTo>
                  <a:lnTo>
                    <a:pt x="152019" y="35052"/>
                  </a:lnTo>
                  <a:close/>
                  <a:moveTo>
                    <a:pt x="35052" y="640080"/>
                  </a:moveTo>
                  <a:lnTo>
                    <a:pt x="152019" y="640080"/>
                  </a:lnTo>
                  <a:lnTo>
                    <a:pt x="152019" y="755904"/>
                  </a:lnTo>
                  <a:lnTo>
                    <a:pt x="35052" y="755904"/>
                  </a:lnTo>
                  <a:lnTo>
                    <a:pt x="35052" y="640080"/>
                  </a:lnTo>
                  <a:close/>
                  <a:moveTo>
                    <a:pt x="339471" y="755999"/>
                  </a:moveTo>
                  <a:lnTo>
                    <a:pt x="339471" y="640175"/>
                  </a:lnTo>
                  <a:lnTo>
                    <a:pt x="456343" y="640175"/>
                  </a:lnTo>
                  <a:lnTo>
                    <a:pt x="456343" y="755999"/>
                  </a:lnTo>
                  <a:lnTo>
                    <a:pt x="339471" y="755999"/>
                  </a:lnTo>
                  <a:close/>
                  <a:moveTo>
                    <a:pt x="492062" y="755999"/>
                  </a:moveTo>
                  <a:lnTo>
                    <a:pt x="492062" y="640175"/>
                  </a:lnTo>
                  <a:lnTo>
                    <a:pt x="608743" y="640175"/>
                  </a:lnTo>
                  <a:lnTo>
                    <a:pt x="608743" y="755999"/>
                  </a:lnTo>
                  <a:lnTo>
                    <a:pt x="492062" y="7559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5"/>
          <p:cNvSpPr txBox="1">
            <a:spLocks noGrp="1"/>
          </p:cNvSpPr>
          <p:nvPr>
            <p:ph type="title"/>
          </p:nvPr>
        </p:nvSpPr>
        <p:spPr>
          <a:xfrm>
            <a:off x="1349400" y="898175"/>
            <a:ext cx="102828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:</a:t>
            </a:r>
            <a:endParaRPr dirty="0"/>
          </a:p>
        </p:txBody>
      </p:sp>
      <p:sp>
        <p:nvSpPr>
          <p:cNvPr id="370" name="Google Shape;370;p35"/>
          <p:cNvSpPr txBox="1">
            <a:spLocks noGrp="1"/>
          </p:cNvSpPr>
          <p:nvPr>
            <p:ph type="subTitle" idx="1"/>
          </p:nvPr>
        </p:nvSpPr>
        <p:spPr>
          <a:xfrm>
            <a:off x="1262750" y="2182550"/>
            <a:ext cx="30162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Tuần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thứ</a:t>
            </a:r>
            <a:r>
              <a:rPr lang="en-US" dirty="0">
                <a:solidFill>
                  <a:schemeClr val="accent1"/>
                </a:solidFill>
              </a:rPr>
              <a:t> 1: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72" name="Google Shape;372;p35"/>
          <p:cNvSpPr txBox="1">
            <a:spLocks noGrp="1"/>
          </p:cNvSpPr>
          <p:nvPr>
            <p:ph type="subTitle" idx="2"/>
          </p:nvPr>
        </p:nvSpPr>
        <p:spPr>
          <a:xfrm>
            <a:off x="1262750" y="4039275"/>
            <a:ext cx="30162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Tuần thứ 4: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73" name="Google Shape;373;p35"/>
          <p:cNvSpPr txBox="1">
            <a:spLocks noGrp="1"/>
          </p:cNvSpPr>
          <p:nvPr>
            <p:ph type="body" idx="13"/>
          </p:nvPr>
        </p:nvSpPr>
        <p:spPr>
          <a:xfrm>
            <a:off x="1202339" y="2422098"/>
            <a:ext cx="3016200" cy="53125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en-US" dirty="0"/>
              <a:t>Hoàn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ở firebase authentication.</a:t>
            </a:r>
            <a:endParaRPr dirty="0"/>
          </a:p>
        </p:txBody>
      </p:sp>
      <p:sp>
        <p:nvSpPr>
          <p:cNvPr id="374" name="Google Shape;374;p35"/>
          <p:cNvSpPr txBox="1">
            <a:spLocks noGrp="1"/>
          </p:cNvSpPr>
          <p:nvPr>
            <p:ph type="subTitle" idx="3"/>
          </p:nvPr>
        </p:nvSpPr>
        <p:spPr>
          <a:xfrm>
            <a:off x="8372412" y="2191930"/>
            <a:ext cx="30162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Tuần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thứ</a:t>
            </a:r>
            <a:r>
              <a:rPr lang="en-US" dirty="0">
                <a:solidFill>
                  <a:schemeClr val="accent1"/>
                </a:solidFill>
              </a:rPr>
              <a:t> 3: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75" name="Google Shape;375;p35"/>
          <p:cNvSpPr txBox="1">
            <a:spLocks noGrp="1"/>
          </p:cNvSpPr>
          <p:nvPr>
            <p:ph type="body" idx="15"/>
          </p:nvPr>
        </p:nvSpPr>
        <p:spPr>
          <a:xfrm>
            <a:off x="1262750" y="4437550"/>
            <a:ext cx="30162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376" name="Google Shape;376;p35"/>
          <p:cNvSpPr txBox="1">
            <a:spLocks noGrp="1"/>
          </p:cNvSpPr>
          <p:nvPr>
            <p:ph type="subTitle" idx="4"/>
          </p:nvPr>
        </p:nvSpPr>
        <p:spPr>
          <a:xfrm>
            <a:off x="4836784" y="2199900"/>
            <a:ext cx="30162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Tuần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thứ</a:t>
            </a:r>
            <a:r>
              <a:rPr lang="en-US" dirty="0">
                <a:solidFill>
                  <a:schemeClr val="accent1"/>
                </a:solidFill>
              </a:rPr>
              <a:t> 2: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77" name="Google Shape;377;p35"/>
          <p:cNvSpPr txBox="1">
            <a:spLocks noGrp="1"/>
          </p:cNvSpPr>
          <p:nvPr>
            <p:ph type="subTitle" idx="5"/>
          </p:nvPr>
        </p:nvSpPr>
        <p:spPr>
          <a:xfrm>
            <a:off x="4836784" y="4039275"/>
            <a:ext cx="30162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Tuần thứ 5: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79" name="Google Shape;379;p35"/>
          <p:cNvSpPr txBox="1">
            <a:spLocks noGrp="1"/>
          </p:cNvSpPr>
          <p:nvPr>
            <p:ph type="body" idx="7"/>
          </p:nvPr>
        </p:nvSpPr>
        <p:spPr>
          <a:xfrm>
            <a:off x="4836784" y="2608750"/>
            <a:ext cx="30162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380" name="Google Shape;380;p35"/>
          <p:cNvSpPr txBox="1">
            <a:spLocks noGrp="1"/>
          </p:cNvSpPr>
          <p:nvPr>
            <p:ph type="body" idx="9"/>
          </p:nvPr>
        </p:nvSpPr>
        <p:spPr>
          <a:xfrm>
            <a:off x="4836784" y="4123225"/>
            <a:ext cx="30162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quốc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CallApi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381" name="Google Shape;381;p35"/>
          <p:cNvSpPr txBox="1">
            <a:spLocks noGrp="1"/>
          </p:cNvSpPr>
          <p:nvPr>
            <p:ph type="body" idx="14"/>
          </p:nvPr>
        </p:nvSpPr>
        <p:spPr>
          <a:xfrm>
            <a:off x="8372412" y="2608750"/>
            <a:ext cx="30162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search </a:t>
            </a:r>
            <a:r>
              <a:rPr lang="en-US" dirty="0" err="1"/>
              <a:t>kèm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auto-complete.</a:t>
            </a:r>
            <a:endParaRPr dirty="0"/>
          </a:p>
        </p:txBody>
      </p:sp>
      <p:grpSp>
        <p:nvGrpSpPr>
          <p:cNvPr id="382" name="Google Shape;382;p35"/>
          <p:cNvGrpSpPr/>
          <p:nvPr/>
        </p:nvGrpSpPr>
        <p:grpSpPr>
          <a:xfrm>
            <a:off x="649855" y="558992"/>
            <a:ext cx="552484" cy="606906"/>
            <a:chOff x="4664868" y="2881597"/>
            <a:chExt cx="998886" cy="1097280"/>
          </a:xfrm>
        </p:grpSpPr>
        <p:sp>
          <p:nvSpPr>
            <p:cNvPr id="383" name="Google Shape;383;p35"/>
            <p:cNvSpPr/>
            <p:nvPr/>
          </p:nvSpPr>
          <p:spPr>
            <a:xfrm>
              <a:off x="4664868" y="2881597"/>
              <a:ext cx="998886" cy="1097280"/>
            </a:xfrm>
            <a:custGeom>
              <a:avLst/>
              <a:gdLst/>
              <a:ahLst/>
              <a:cxnLst/>
              <a:rect l="l" t="t" r="r" b="b"/>
              <a:pathLst>
                <a:path w="998886" h="1097280" extrusionOk="0">
                  <a:moveTo>
                    <a:pt x="932593" y="684752"/>
                  </a:moveTo>
                  <a:cubicBezTo>
                    <a:pt x="969073" y="684752"/>
                    <a:pt x="998887" y="655225"/>
                    <a:pt x="998887" y="618839"/>
                  </a:cubicBezTo>
                  <a:lnTo>
                    <a:pt x="998887" y="491109"/>
                  </a:lnTo>
                  <a:cubicBezTo>
                    <a:pt x="998887" y="454724"/>
                    <a:pt x="969169" y="425196"/>
                    <a:pt x="932593" y="425196"/>
                  </a:cubicBezTo>
                  <a:lnTo>
                    <a:pt x="892588" y="425196"/>
                  </a:lnTo>
                  <a:lnTo>
                    <a:pt x="892588" y="363474"/>
                  </a:lnTo>
                  <a:lnTo>
                    <a:pt x="926306" y="363474"/>
                  </a:lnTo>
                  <a:cubicBezTo>
                    <a:pt x="965740" y="363474"/>
                    <a:pt x="997839" y="331375"/>
                    <a:pt x="997744" y="291846"/>
                  </a:cubicBezTo>
                  <a:lnTo>
                    <a:pt x="997744" y="175546"/>
                  </a:lnTo>
                  <a:cubicBezTo>
                    <a:pt x="997744" y="136112"/>
                    <a:pt x="965645" y="104013"/>
                    <a:pt x="926306" y="104013"/>
                  </a:cubicBezTo>
                  <a:lnTo>
                    <a:pt x="892588" y="104013"/>
                  </a:lnTo>
                  <a:lnTo>
                    <a:pt x="892588" y="94012"/>
                  </a:lnTo>
                  <a:cubicBezTo>
                    <a:pt x="892588" y="42100"/>
                    <a:pt x="850392" y="0"/>
                    <a:pt x="798576" y="0"/>
                  </a:cubicBezTo>
                  <a:lnTo>
                    <a:pt x="222218" y="0"/>
                  </a:lnTo>
                  <a:cubicBezTo>
                    <a:pt x="221837" y="0"/>
                    <a:pt x="221456" y="95"/>
                    <a:pt x="221171" y="95"/>
                  </a:cubicBezTo>
                  <a:cubicBezTo>
                    <a:pt x="220789" y="95"/>
                    <a:pt x="220409" y="0"/>
                    <a:pt x="220123" y="0"/>
                  </a:cubicBezTo>
                  <a:lnTo>
                    <a:pt x="102965" y="0"/>
                  </a:lnTo>
                  <a:cubicBezTo>
                    <a:pt x="46196" y="0"/>
                    <a:pt x="0" y="46101"/>
                    <a:pt x="0" y="102775"/>
                  </a:cubicBezTo>
                  <a:lnTo>
                    <a:pt x="0" y="270891"/>
                  </a:lnTo>
                  <a:cubicBezTo>
                    <a:pt x="0" y="280702"/>
                    <a:pt x="7906" y="288608"/>
                    <a:pt x="17717" y="288608"/>
                  </a:cubicBezTo>
                  <a:cubicBezTo>
                    <a:pt x="27527" y="288608"/>
                    <a:pt x="35433" y="280702"/>
                    <a:pt x="35433" y="270891"/>
                  </a:cubicBezTo>
                  <a:lnTo>
                    <a:pt x="35433" y="102775"/>
                  </a:lnTo>
                  <a:cubicBezTo>
                    <a:pt x="35433" y="65627"/>
                    <a:pt x="65722" y="35433"/>
                    <a:pt x="102870" y="35433"/>
                  </a:cubicBezTo>
                  <a:lnTo>
                    <a:pt x="204502" y="35433"/>
                  </a:lnTo>
                  <a:lnTo>
                    <a:pt x="204502" y="1061847"/>
                  </a:lnTo>
                  <a:lnTo>
                    <a:pt x="102870" y="1061847"/>
                  </a:lnTo>
                  <a:cubicBezTo>
                    <a:pt x="65722" y="1061847"/>
                    <a:pt x="35433" y="1031557"/>
                    <a:pt x="35433" y="994505"/>
                  </a:cubicBezTo>
                  <a:lnTo>
                    <a:pt x="35433" y="420053"/>
                  </a:lnTo>
                  <a:cubicBezTo>
                    <a:pt x="35433" y="410242"/>
                    <a:pt x="27527" y="402336"/>
                    <a:pt x="17717" y="402336"/>
                  </a:cubicBezTo>
                  <a:cubicBezTo>
                    <a:pt x="7906" y="402336"/>
                    <a:pt x="0" y="410242"/>
                    <a:pt x="0" y="420053"/>
                  </a:cubicBezTo>
                  <a:lnTo>
                    <a:pt x="0" y="994505"/>
                  </a:lnTo>
                  <a:cubicBezTo>
                    <a:pt x="0" y="1051179"/>
                    <a:pt x="46196" y="1097280"/>
                    <a:pt x="102965" y="1097280"/>
                  </a:cubicBezTo>
                  <a:lnTo>
                    <a:pt x="220123" y="1097280"/>
                  </a:lnTo>
                  <a:cubicBezTo>
                    <a:pt x="220504" y="1097280"/>
                    <a:pt x="220885" y="1097185"/>
                    <a:pt x="221171" y="1097185"/>
                  </a:cubicBezTo>
                  <a:cubicBezTo>
                    <a:pt x="221551" y="1097185"/>
                    <a:pt x="221933" y="1097280"/>
                    <a:pt x="222218" y="1097280"/>
                  </a:cubicBezTo>
                  <a:lnTo>
                    <a:pt x="798576" y="1097280"/>
                  </a:lnTo>
                  <a:cubicBezTo>
                    <a:pt x="849154" y="1097280"/>
                    <a:pt x="890492" y="1057085"/>
                    <a:pt x="892397" y="1006983"/>
                  </a:cubicBezTo>
                  <a:lnTo>
                    <a:pt x="930307" y="1006983"/>
                  </a:lnTo>
                  <a:cubicBezTo>
                    <a:pt x="968121" y="1006983"/>
                    <a:pt x="998887" y="976503"/>
                    <a:pt x="998887" y="938879"/>
                  </a:cubicBezTo>
                  <a:lnTo>
                    <a:pt x="998887" y="815626"/>
                  </a:lnTo>
                  <a:cubicBezTo>
                    <a:pt x="998887" y="778097"/>
                    <a:pt x="968121" y="747522"/>
                    <a:pt x="930307" y="747522"/>
                  </a:cubicBezTo>
                  <a:lnTo>
                    <a:pt x="892588" y="747522"/>
                  </a:lnTo>
                  <a:lnTo>
                    <a:pt x="892588" y="684657"/>
                  </a:lnTo>
                  <a:lnTo>
                    <a:pt x="932593" y="684657"/>
                  </a:lnTo>
                  <a:close/>
                  <a:moveTo>
                    <a:pt x="892778" y="460629"/>
                  </a:moveTo>
                  <a:lnTo>
                    <a:pt x="932593" y="460629"/>
                  </a:lnTo>
                  <a:cubicBezTo>
                    <a:pt x="949452" y="460629"/>
                    <a:pt x="963263" y="474345"/>
                    <a:pt x="963263" y="491109"/>
                  </a:cubicBezTo>
                  <a:lnTo>
                    <a:pt x="963263" y="618839"/>
                  </a:lnTo>
                  <a:cubicBezTo>
                    <a:pt x="963263" y="635603"/>
                    <a:pt x="949452" y="649319"/>
                    <a:pt x="932593" y="649319"/>
                  </a:cubicBezTo>
                  <a:lnTo>
                    <a:pt x="892778" y="649319"/>
                  </a:lnTo>
                  <a:lnTo>
                    <a:pt x="892778" y="460629"/>
                  </a:lnTo>
                  <a:close/>
                  <a:moveTo>
                    <a:pt x="892588" y="139637"/>
                  </a:moveTo>
                  <a:lnTo>
                    <a:pt x="926402" y="139637"/>
                  </a:lnTo>
                  <a:cubicBezTo>
                    <a:pt x="946213" y="139637"/>
                    <a:pt x="962501" y="155829"/>
                    <a:pt x="962501" y="175736"/>
                  </a:cubicBezTo>
                  <a:lnTo>
                    <a:pt x="962501" y="292037"/>
                  </a:lnTo>
                  <a:cubicBezTo>
                    <a:pt x="962501" y="311849"/>
                    <a:pt x="946309" y="328136"/>
                    <a:pt x="926402" y="328136"/>
                  </a:cubicBezTo>
                  <a:lnTo>
                    <a:pt x="892588" y="328136"/>
                  </a:lnTo>
                  <a:lnTo>
                    <a:pt x="892588" y="139637"/>
                  </a:lnTo>
                  <a:close/>
                  <a:moveTo>
                    <a:pt x="857060" y="1003268"/>
                  </a:moveTo>
                  <a:cubicBezTo>
                    <a:pt x="857060" y="1035653"/>
                    <a:pt x="830675" y="1061847"/>
                    <a:pt x="798481" y="1061847"/>
                  </a:cubicBezTo>
                  <a:lnTo>
                    <a:pt x="246793" y="1061847"/>
                  </a:lnTo>
                  <a:lnTo>
                    <a:pt x="246793" y="35528"/>
                  </a:lnTo>
                  <a:lnTo>
                    <a:pt x="798481" y="35528"/>
                  </a:lnTo>
                  <a:cubicBezTo>
                    <a:pt x="830866" y="35528"/>
                    <a:pt x="857060" y="61913"/>
                    <a:pt x="857060" y="94107"/>
                  </a:cubicBezTo>
                  <a:lnTo>
                    <a:pt x="857060" y="1003268"/>
                  </a:lnTo>
                  <a:close/>
                  <a:moveTo>
                    <a:pt x="892778" y="782955"/>
                  </a:moveTo>
                  <a:lnTo>
                    <a:pt x="930307" y="782955"/>
                  </a:lnTo>
                  <a:cubicBezTo>
                    <a:pt x="948499" y="782955"/>
                    <a:pt x="963168" y="797624"/>
                    <a:pt x="963168" y="815626"/>
                  </a:cubicBezTo>
                  <a:lnTo>
                    <a:pt x="963168" y="938879"/>
                  </a:lnTo>
                  <a:cubicBezTo>
                    <a:pt x="963168" y="956977"/>
                    <a:pt x="948404" y="971550"/>
                    <a:pt x="930307" y="971550"/>
                  </a:cubicBezTo>
                  <a:lnTo>
                    <a:pt x="892778" y="971550"/>
                  </a:lnTo>
                  <a:lnTo>
                    <a:pt x="892778" y="78295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5"/>
            <p:cNvSpPr/>
            <p:nvPr/>
          </p:nvSpPr>
          <p:spPr>
            <a:xfrm>
              <a:off x="5034057" y="3079432"/>
              <a:ext cx="365664" cy="246792"/>
            </a:xfrm>
            <a:custGeom>
              <a:avLst/>
              <a:gdLst/>
              <a:ahLst/>
              <a:cxnLst/>
              <a:rect l="l" t="t" r="r" b="b"/>
              <a:pathLst>
                <a:path w="365664" h="246792" extrusionOk="0">
                  <a:moveTo>
                    <a:pt x="309372" y="0"/>
                  </a:moveTo>
                  <a:lnTo>
                    <a:pt x="56293" y="0"/>
                  </a:lnTo>
                  <a:cubicBezTo>
                    <a:pt x="25337" y="0"/>
                    <a:pt x="0" y="25241"/>
                    <a:pt x="0" y="56293"/>
                  </a:cubicBezTo>
                  <a:lnTo>
                    <a:pt x="0" y="190500"/>
                  </a:lnTo>
                  <a:cubicBezTo>
                    <a:pt x="0" y="221551"/>
                    <a:pt x="25241" y="246793"/>
                    <a:pt x="56293" y="246793"/>
                  </a:cubicBezTo>
                  <a:lnTo>
                    <a:pt x="309372" y="246793"/>
                  </a:lnTo>
                  <a:cubicBezTo>
                    <a:pt x="340328" y="246793"/>
                    <a:pt x="365665" y="221456"/>
                    <a:pt x="365665" y="190500"/>
                  </a:cubicBezTo>
                  <a:lnTo>
                    <a:pt x="365665" y="56293"/>
                  </a:lnTo>
                  <a:cubicBezTo>
                    <a:pt x="365665" y="25241"/>
                    <a:pt x="340424" y="0"/>
                    <a:pt x="309372" y="0"/>
                  </a:cubicBezTo>
                  <a:close/>
                  <a:moveTo>
                    <a:pt x="330137" y="190405"/>
                  </a:moveTo>
                  <a:cubicBezTo>
                    <a:pt x="330137" y="201930"/>
                    <a:pt x="320802" y="211264"/>
                    <a:pt x="309277" y="211264"/>
                  </a:cubicBezTo>
                  <a:lnTo>
                    <a:pt x="56198" y="211264"/>
                  </a:lnTo>
                  <a:cubicBezTo>
                    <a:pt x="44672" y="211264"/>
                    <a:pt x="35338" y="201930"/>
                    <a:pt x="35338" y="190405"/>
                  </a:cubicBezTo>
                  <a:lnTo>
                    <a:pt x="35338" y="56197"/>
                  </a:lnTo>
                  <a:cubicBezTo>
                    <a:pt x="35338" y="44672"/>
                    <a:pt x="44672" y="35338"/>
                    <a:pt x="56198" y="35338"/>
                  </a:cubicBezTo>
                  <a:lnTo>
                    <a:pt x="309277" y="35338"/>
                  </a:lnTo>
                  <a:cubicBezTo>
                    <a:pt x="320802" y="35338"/>
                    <a:pt x="330137" y="44672"/>
                    <a:pt x="330137" y="56197"/>
                  </a:cubicBezTo>
                  <a:lnTo>
                    <a:pt x="330137" y="19040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5"/>
            <p:cNvSpPr/>
            <p:nvPr/>
          </p:nvSpPr>
          <p:spPr>
            <a:xfrm>
              <a:off x="5093398" y="3154870"/>
              <a:ext cx="246887" cy="35433"/>
            </a:xfrm>
            <a:custGeom>
              <a:avLst/>
              <a:gdLst/>
              <a:ahLst/>
              <a:cxnLst/>
              <a:rect l="l" t="t" r="r" b="b"/>
              <a:pathLst>
                <a:path w="246887" h="35433" extrusionOk="0">
                  <a:moveTo>
                    <a:pt x="229171" y="571"/>
                  </a:moveTo>
                  <a:lnTo>
                    <a:pt x="17717" y="0"/>
                  </a:lnTo>
                  <a:cubicBezTo>
                    <a:pt x="7906" y="0"/>
                    <a:pt x="0" y="7810"/>
                    <a:pt x="0" y="17431"/>
                  </a:cubicBezTo>
                  <a:cubicBezTo>
                    <a:pt x="0" y="26956"/>
                    <a:pt x="7906" y="34862"/>
                    <a:pt x="17717" y="34862"/>
                  </a:cubicBezTo>
                  <a:lnTo>
                    <a:pt x="229171" y="35433"/>
                  </a:lnTo>
                  <a:cubicBezTo>
                    <a:pt x="238887" y="35433"/>
                    <a:pt x="246888" y="27622"/>
                    <a:pt x="246888" y="18002"/>
                  </a:cubicBezTo>
                  <a:cubicBezTo>
                    <a:pt x="246888" y="8477"/>
                    <a:pt x="238982" y="571"/>
                    <a:pt x="229171" y="57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5"/>
            <p:cNvSpPr/>
            <p:nvPr/>
          </p:nvSpPr>
          <p:spPr>
            <a:xfrm>
              <a:off x="5093398" y="3210877"/>
              <a:ext cx="246887" cy="36575"/>
            </a:xfrm>
            <a:custGeom>
              <a:avLst/>
              <a:gdLst/>
              <a:ahLst/>
              <a:cxnLst/>
              <a:rect l="l" t="t" r="r" b="b"/>
              <a:pathLst>
                <a:path w="246887" h="36575" extrusionOk="0">
                  <a:moveTo>
                    <a:pt x="229171" y="571"/>
                  </a:moveTo>
                  <a:lnTo>
                    <a:pt x="17717" y="0"/>
                  </a:lnTo>
                  <a:cubicBezTo>
                    <a:pt x="7906" y="0"/>
                    <a:pt x="0" y="8001"/>
                    <a:pt x="0" y="18002"/>
                  </a:cubicBezTo>
                  <a:cubicBezTo>
                    <a:pt x="0" y="27813"/>
                    <a:pt x="7906" y="36004"/>
                    <a:pt x="17717" y="36004"/>
                  </a:cubicBezTo>
                  <a:lnTo>
                    <a:pt x="229171" y="36576"/>
                  </a:lnTo>
                  <a:cubicBezTo>
                    <a:pt x="238887" y="36576"/>
                    <a:pt x="246888" y="28575"/>
                    <a:pt x="246888" y="18574"/>
                  </a:cubicBezTo>
                  <a:cubicBezTo>
                    <a:pt x="246888" y="8668"/>
                    <a:pt x="238982" y="571"/>
                    <a:pt x="229171" y="57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0"/>
          <p:cNvSpPr txBox="1">
            <a:spLocks noGrp="1"/>
          </p:cNvSpPr>
          <p:nvPr>
            <p:ph type="title"/>
          </p:nvPr>
        </p:nvSpPr>
        <p:spPr>
          <a:xfrm>
            <a:off x="1461900" y="412950"/>
            <a:ext cx="9327000" cy="856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Ưu</a:t>
            </a:r>
            <a:r>
              <a:rPr lang="en-US" dirty="0"/>
              <a:t> – </a:t>
            </a:r>
            <a:r>
              <a:rPr lang="en-US" dirty="0" err="1"/>
              <a:t>nhược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:</a:t>
            </a:r>
            <a:endParaRPr dirty="0"/>
          </a:p>
        </p:txBody>
      </p:sp>
      <p:sp>
        <p:nvSpPr>
          <p:cNvPr id="298" name="Google Shape;298;p30"/>
          <p:cNvSpPr txBox="1">
            <a:spLocks noGrp="1"/>
          </p:cNvSpPr>
          <p:nvPr>
            <p:ph type="subTitle" idx="1"/>
          </p:nvPr>
        </p:nvSpPr>
        <p:spPr>
          <a:xfrm>
            <a:off x="2053456" y="1739450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1) </a:t>
            </a:r>
            <a:r>
              <a:rPr lang="en-US" dirty="0" err="1">
                <a:solidFill>
                  <a:schemeClr val="accent1"/>
                </a:solidFill>
              </a:rPr>
              <a:t>Ưu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Điểm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01" name="Google Shape;301;p30"/>
          <p:cNvSpPr txBox="1">
            <a:spLocks noGrp="1"/>
          </p:cNvSpPr>
          <p:nvPr>
            <p:ph type="body" idx="6"/>
          </p:nvPr>
        </p:nvSpPr>
        <p:spPr>
          <a:xfrm>
            <a:off x="2053450" y="4285625"/>
            <a:ext cx="64077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sơ</a:t>
            </a:r>
            <a:r>
              <a:rPr lang="en-US" dirty="0"/>
              <a:t>.</a:t>
            </a:r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CallApi</a:t>
            </a:r>
            <a:r>
              <a:rPr lang="en-US" dirty="0"/>
              <a:t>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thô</a:t>
            </a:r>
            <a:r>
              <a:rPr lang="en-US" dirty="0"/>
              <a:t> </a:t>
            </a:r>
            <a:r>
              <a:rPr lang="en-US" dirty="0" err="1"/>
              <a:t>sơ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302" name="Google Shape;302;p30"/>
          <p:cNvSpPr txBox="1">
            <a:spLocks noGrp="1"/>
          </p:cNvSpPr>
          <p:nvPr>
            <p:ph type="subTitle" idx="3"/>
          </p:nvPr>
        </p:nvSpPr>
        <p:spPr>
          <a:xfrm>
            <a:off x="2053450" y="3678725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2) </a:t>
            </a:r>
            <a:r>
              <a:rPr lang="en-US" dirty="0" err="1">
                <a:solidFill>
                  <a:schemeClr val="accent1"/>
                </a:solidFill>
              </a:rPr>
              <a:t>Nhược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điểm</a:t>
            </a:r>
            <a:r>
              <a:rPr lang="en-US" dirty="0">
                <a:solidFill>
                  <a:schemeClr val="accent1"/>
                </a:solidFill>
              </a:rPr>
              <a:t>:</a:t>
            </a:r>
          </a:p>
        </p:txBody>
      </p:sp>
      <p:sp>
        <p:nvSpPr>
          <p:cNvPr id="303" name="Google Shape;303;p30"/>
          <p:cNvSpPr txBox="1">
            <a:spLocks noGrp="1"/>
          </p:cNvSpPr>
          <p:nvPr>
            <p:ph type="body" idx="4"/>
          </p:nvPr>
        </p:nvSpPr>
        <p:spPr>
          <a:xfrm>
            <a:off x="2053450" y="2057556"/>
            <a:ext cx="64068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Aft>
                <a:spcPts val="2100"/>
              </a:spcAft>
            </a:pP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.</a:t>
            </a:r>
          </a:p>
          <a:p>
            <a:pPr marL="285750" indent="-285750">
              <a:spcAft>
                <a:spcPts val="2100"/>
              </a:spcAft>
            </a:pP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quốc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.</a:t>
            </a:r>
          </a:p>
          <a:p>
            <a:pPr marL="285750" indent="-285750">
              <a:spcAft>
                <a:spcPts val="2100"/>
              </a:spcAft>
            </a:pPr>
            <a:r>
              <a:rPr lang="en-US" dirty="0"/>
              <a:t>Thanh search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nốt</a:t>
            </a:r>
            <a:r>
              <a:rPr lang="en-US" dirty="0"/>
              <a:t>.</a:t>
            </a:r>
          </a:p>
        </p:txBody>
      </p:sp>
      <p:grpSp>
        <p:nvGrpSpPr>
          <p:cNvPr id="304" name="Google Shape;304;p30"/>
          <p:cNvGrpSpPr/>
          <p:nvPr/>
        </p:nvGrpSpPr>
        <p:grpSpPr>
          <a:xfrm>
            <a:off x="613462" y="516783"/>
            <a:ext cx="648833" cy="648820"/>
            <a:chOff x="8213288" y="4257484"/>
            <a:chExt cx="1305236" cy="1305210"/>
          </a:xfrm>
        </p:grpSpPr>
        <p:sp>
          <p:nvSpPr>
            <p:cNvPr id="305" name="Google Shape;305;p30"/>
            <p:cNvSpPr/>
            <p:nvPr/>
          </p:nvSpPr>
          <p:spPr>
            <a:xfrm>
              <a:off x="8213288" y="4257484"/>
              <a:ext cx="1305236" cy="1305210"/>
            </a:xfrm>
            <a:custGeom>
              <a:avLst/>
              <a:gdLst/>
              <a:ahLst/>
              <a:cxnLst/>
              <a:rect l="l" t="t" r="r" b="b"/>
              <a:pathLst>
                <a:path w="1305236" h="1305210" extrusionOk="0">
                  <a:moveTo>
                    <a:pt x="1238369" y="828199"/>
                  </a:moveTo>
                  <a:lnTo>
                    <a:pt x="1236559" y="827532"/>
                  </a:lnTo>
                  <a:cubicBezTo>
                    <a:pt x="1206937" y="815816"/>
                    <a:pt x="1177504" y="801719"/>
                    <a:pt x="1149025" y="788099"/>
                  </a:cubicBezTo>
                  <a:cubicBezTo>
                    <a:pt x="1140453" y="784003"/>
                    <a:pt x="1131880" y="780002"/>
                    <a:pt x="1123307" y="775907"/>
                  </a:cubicBezTo>
                  <a:lnTo>
                    <a:pt x="842320" y="643604"/>
                  </a:lnTo>
                  <a:cubicBezTo>
                    <a:pt x="805268" y="626174"/>
                    <a:pt x="768215" y="608648"/>
                    <a:pt x="731068" y="591217"/>
                  </a:cubicBezTo>
                  <a:lnTo>
                    <a:pt x="726115" y="588931"/>
                  </a:lnTo>
                  <a:cubicBezTo>
                    <a:pt x="716019" y="566738"/>
                    <a:pt x="704874" y="545021"/>
                    <a:pt x="692111" y="524256"/>
                  </a:cubicBezTo>
                  <a:lnTo>
                    <a:pt x="691063" y="522637"/>
                  </a:lnTo>
                  <a:cubicBezTo>
                    <a:pt x="688300" y="518160"/>
                    <a:pt x="684300" y="511588"/>
                    <a:pt x="680014" y="503682"/>
                  </a:cubicBezTo>
                  <a:cubicBezTo>
                    <a:pt x="679728" y="502444"/>
                    <a:pt x="679252" y="501206"/>
                    <a:pt x="678680" y="499967"/>
                  </a:cubicBezTo>
                  <a:cubicBezTo>
                    <a:pt x="660392" y="464725"/>
                    <a:pt x="655154" y="432911"/>
                    <a:pt x="663060" y="405765"/>
                  </a:cubicBezTo>
                  <a:cubicBezTo>
                    <a:pt x="667631" y="390334"/>
                    <a:pt x="678299" y="377285"/>
                    <a:pt x="689634" y="363474"/>
                  </a:cubicBezTo>
                  <a:cubicBezTo>
                    <a:pt x="698302" y="352806"/>
                    <a:pt x="707255" y="341948"/>
                    <a:pt x="714304" y="328993"/>
                  </a:cubicBezTo>
                  <a:cubicBezTo>
                    <a:pt x="730020" y="300038"/>
                    <a:pt x="741545" y="269176"/>
                    <a:pt x="748689" y="237363"/>
                  </a:cubicBezTo>
                  <a:cubicBezTo>
                    <a:pt x="758595" y="192119"/>
                    <a:pt x="766120" y="107632"/>
                    <a:pt x="706970" y="48292"/>
                  </a:cubicBezTo>
                  <a:cubicBezTo>
                    <a:pt x="642676" y="-16097"/>
                    <a:pt x="538186" y="-16097"/>
                    <a:pt x="473988" y="48292"/>
                  </a:cubicBezTo>
                  <a:cubicBezTo>
                    <a:pt x="441698" y="80677"/>
                    <a:pt x="423982" y="128397"/>
                    <a:pt x="426554" y="176022"/>
                  </a:cubicBezTo>
                  <a:cubicBezTo>
                    <a:pt x="429602" y="229933"/>
                    <a:pt x="511516" y="426244"/>
                    <a:pt x="523042" y="452342"/>
                  </a:cubicBezTo>
                  <a:cubicBezTo>
                    <a:pt x="532091" y="472916"/>
                    <a:pt x="539711" y="488347"/>
                    <a:pt x="546473" y="501967"/>
                  </a:cubicBezTo>
                  <a:cubicBezTo>
                    <a:pt x="552760" y="514731"/>
                    <a:pt x="557903" y="525304"/>
                    <a:pt x="562570" y="536353"/>
                  </a:cubicBezTo>
                  <a:cubicBezTo>
                    <a:pt x="562761" y="537877"/>
                    <a:pt x="563047" y="539496"/>
                    <a:pt x="563619" y="540925"/>
                  </a:cubicBezTo>
                  <a:cubicBezTo>
                    <a:pt x="566476" y="547783"/>
                    <a:pt x="569143" y="555117"/>
                    <a:pt x="571810" y="563880"/>
                  </a:cubicBezTo>
                  <a:cubicBezTo>
                    <a:pt x="572953" y="567404"/>
                    <a:pt x="573905" y="571024"/>
                    <a:pt x="574953" y="574643"/>
                  </a:cubicBezTo>
                  <a:cubicBezTo>
                    <a:pt x="571619" y="573786"/>
                    <a:pt x="568286" y="572833"/>
                    <a:pt x="564952" y="571786"/>
                  </a:cubicBezTo>
                  <a:cubicBezTo>
                    <a:pt x="555998" y="569024"/>
                    <a:pt x="548760" y="566452"/>
                    <a:pt x="541997" y="563594"/>
                  </a:cubicBezTo>
                  <a:cubicBezTo>
                    <a:pt x="541616" y="563404"/>
                    <a:pt x="541234" y="563404"/>
                    <a:pt x="540758" y="563213"/>
                  </a:cubicBezTo>
                  <a:cubicBezTo>
                    <a:pt x="527804" y="558070"/>
                    <a:pt x="516279" y="552450"/>
                    <a:pt x="501801" y="545211"/>
                  </a:cubicBezTo>
                  <a:cubicBezTo>
                    <a:pt x="488180" y="538543"/>
                    <a:pt x="472750" y="530924"/>
                    <a:pt x="452176" y="521780"/>
                  </a:cubicBezTo>
                  <a:cubicBezTo>
                    <a:pt x="426173" y="510254"/>
                    <a:pt x="229862" y="428339"/>
                    <a:pt x="175951" y="425291"/>
                  </a:cubicBezTo>
                  <a:cubicBezTo>
                    <a:pt x="128421" y="422719"/>
                    <a:pt x="80606" y="440436"/>
                    <a:pt x="48220" y="472726"/>
                  </a:cubicBezTo>
                  <a:cubicBezTo>
                    <a:pt x="-16073" y="537019"/>
                    <a:pt x="-16073" y="641604"/>
                    <a:pt x="48220" y="705802"/>
                  </a:cubicBezTo>
                  <a:cubicBezTo>
                    <a:pt x="86320" y="743807"/>
                    <a:pt x="134898" y="754285"/>
                    <a:pt x="176808" y="754285"/>
                  </a:cubicBezTo>
                  <a:cubicBezTo>
                    <a:pt x="200049" y="754285"/>
                    <a:pt x="221290" y="751141"/>
                    <a:pt x="237673" y="747427"/>
                  </a:cubicBezTo>
                  <a:cubicBezTo>
                    <a:pt x="269391" y="740283"/>
                    <a:pt x="300252" y="728758"/>
                    <a:pt x="329303" y="713041"/>
                  </a:cubicBezTo>
                  <a:cubicBezTo>
                    <a:pt x="342162" y="705898"/>
                    <a:pt x="353116" y="696944"/>
                    <a:pt x="363594" y="688372"/>
                  </a:cubicBezTo>
                  <a:cubicBezTo>
                    <a:pt x="377404" y="677037"/>
                    <a:pt x="390454" y="666369"/>
                    <a:pt x="405885" y="661797"/>
                  </a:cubicBezTo>
                  <a:cubicBezTo>
                    <a:pt x="433031" y="653891"/>
                    <a:pt x="464844" y="659130"/>
                    <a:pt x="499992" y="677418"/>
                  </a:cubicBezTo>
                  <a:cubicBezTo>
                    <a:pt x="500277" y="677608"/>
                    <a:pt x="500658" y="677894"/>
                    <a:pt x="500944" y="677990"/>
                  </a:cubicBezTo>
                  <a:cubicBezTo>
                    <a:pt x="510754" y="683133"/>
                    <a:pt x="518565" y="687991"/>
                    <a:pt x="523804" y="691229"/>
                  </a:cubicBezTo>
                  <a:lnTo>
                    <a:pt x="525328" y="692182"/>
                  </a:lnTo>
                  <a:cubicBezTo>
                    <a:pt x="545711" y="704755"/>
                    <a:pt x="567047" y="715804"/>
                    <a:pt x="588955" y="725805"/>
                  </a:cubicBezTo>
                  <a:cubicBezTo>
                    <a:pt x="607148" y="764476"/>
                    <a:pt x="625436" y="803243"/>
                    <a:pt x="643628" y="841724"/>
                  </a:cubicBezTo>
                  <a:lnTo>
                    <a:pt x="775931" y="1123093"/>
                  </a:lnTo>
                  <a:cubicBezTo>
                    <a:pt x="779931" y="1131665"/>
                    <a:pt x="784027" y="1140238"/>
                    <a:pt x="788123" y="1148715"/>
                  </a:cubicBezTo>
                  <a:cubicBezTo>
                    <a:pt x="801744" y="1177290"/>
                    <a:pt x="815840" y="1206817"/>
                    <a:pt x="827461" y="1236535"/>
                  </a:cubicBezTo>
                  <a:lnTo>
                    <a:pt x="828223" y="1238345"/>
                  </a:lnTo>
                  <a:cubicBezTo>
                    <a:pt x="836509" y="1259205"/>
                    <a:pt x="854607" y="1305211"/>
                    <a:pt x="890231" y="1305211"/>
                  </a:cubicBezTo>
                  <a:cubicBezTo>
                    <a:pt x="894612" y="1305211"/>
                    <a:pt x="899184" y="1304544"/>
                    <a:pt x="903947" y="1303020"/>
                  </a:cubicBezTo>
                  <a:cubicBezTo>
                    <a:pt x="932141" y="1294352"/>
                    <a:pt x="942618" y="1261586"/>
                    <a:pt x="932045" y="1215295"/>
                  </a:cubicBezTo>
                  <a:cubicBezTo>
                    <a:pt x="917091" y="1149191"/>
                    <a:pt x="895755" y="1083374"/>
                    <a:pt x="875086" y="1019556"/>
                  </a:cubicBezTo>
                  <a:cubicBezTo>
                    <a:pt x="867752" y="996791"/>
                    <a:pt x="860322" y="974122"/>
                    <a:pt x="853369" y="951548"/>
                  </a:cubicBezTo>
                  <a:cubicBezTo>
                    <a:pt x="847368" y="932402"/>
                    <a:pt x="841367" y="913066"/>
                    <a:pt x="835176" y="894016"/>
                  </a:cubicBezTo>
                  <a:cubicBezTo>
                    <a:pt x="825365" y="863251"/>
                    <a:pt x="815936" y="834199"/>
                    <a:pt x="806506" y="806387"/>
                  </a:cubicBezTo>
                  <a:cubicBezTo>
                    <a:pt x="834319" y="815721"/>
                    <a:pt x="863465" y="825246"/>
                    <a:pt x="894517" y="835152"/>
                  </a:cubicBezTo>
                  <a:cubicBezTo>
                    <a:pt x="913472" y="841153"/>
                    <a:pt x="932712" y="847249"/>
                    <a:pt x="951857" y="853249"/>
                  </a:cubicBezTo>
                  <a:cubicBezTo>
                    <a:pt x="974432" y="860298"/>
                    <a:pt x="997006" y="867632"/>
                    <a:pt x="1019770" y="874966"/>
                  </a:cubicBezTo>
                  <a:cubicBezTo>
                    <a:pt x="1083493" y="895731"/>
                    <a:pt x="1149311" y="916972"/>
                    <a:pt x="1215224" y="931926"/>
                  </a:cubicBezTo>
                  <a:cubicBezTo>
                    <a:pt x="1227130" y="934783"/>
                    <a:pt x="1238084" y="936022"/>
                    <a:pt x="1247990" y="936022"/>
                  </a:cubicBezTo>
                  <a:cubicBezTo>
                    <a:pt x="1262372" y="936022"/>
                    <a:pt x="1274469" y="933259"/>
                    <a:pt x="1283804" y="927830"/>
                  </a:cubicBezTo>
                  <a:cubicBezTo>
                    <a:pt x="1293138" y="922496"/>
                    <a:pt x="1299806" y="914495"/>
                    <a:pt x="1303044" y="904018"/>
                  </a:cubicBezTo>
                  <a:cubicBezTo>
                    <a:pt x="1316855" y="859060"/>
                    <a:pt x="1261801" y="837438"/>
                    <a:pt x="1238369" y="828199"/>
                  </a:cubicBezTo>
                  <a:close/>
                  <a:moveTo>
                    <a:pt x="461225" y="174212"/>
                  </a:moveTo>
                  <a:cubicBezTo>
                    <a:pt x="459129" y="136398"/>
                    <a:pt x="473131" y="98584"/>
                    <a:pt x="498372" y="73152"/>
                  </a:cubicBezTo>
                  <a:cubicBezTo>
                    <a:pt x="523613" y="47815"/>
                    <a:pt x="556951" y="35052"/>
                    <a:pt x="590193" y="35052"/>
                  </a:cubicBezTo>
                  <a:cubicBezTo>
                    <a:pt x="623531" y="35052"/>
                    <a:pt x="656677" y="47625"/>
                    <a:pt x="681728" y="73152"/>
                  </a:cubicBezTo>
                  <a:cubicBezTo>
                    <a:pt x="729163" y="120682"/>
                    <a:pt x="722400" y="191929"/>
                    <a:pt x="714113" y="230029"/>
                  </a:cubicBezTo>
                  <a:cubicBezTo>
                    <a:pt x="707732" y="258604"/>
                    <a:pt x="697349" y="286322"/>
                    <a:pt x="683253" y="312515"/>
                  </a:cubicBezTo>
                  <a:cubicBezTo>
                    <a:pt x="677823" y="322421"/>
                    <a:pt x="670298" y="331660"/>
                    <a:pt x="662297" y="341376"/>
                  </a:cubicBezTo>
                  <a:cubicBezTo>
                    <a:pt x="649248" y="357283"/>
                    <a:pt x="635723" y="373761"/>
                    <a:pt x="629245" y="396145"/>
                  </a:cubicBezTo>
                  <a:cubicBezTo>
                    <a:pt x="620292" y="427006"/>
                    <a:pt x="623435" y="460819"/>
                    <a:pt x="638485" y="497205"/>
                  </a:cubicBezTo>
                  <a:lnTo>
                    <a:pt x="590193" y="512731"/>
                  </a:lnTo>
                  <a:cubicBezTo>
                    <a:pt x="586288" y="504254"/>
                    <a:pt x="582192" y="495872"/>
                    <a:pt x="577620" y="486537"/>
                  </a:cubicBezTo>
                  <a:cubicBezTo>
                    <a:pt x="571143" y="473202"/>
                    <a:pt x="563619" y="458152"/>
                    <a:pt x="554760" y="438340"/>
                  </a:cubicBezTo>
                  <a:cubicBezTo>
                    <a:pt x="528567" y="379285"/>
                    <a:pt x="463511" y="213741"/>
                    <a:pt x="461225" y="174212"/>
                  </a:cubicBezTo>
                  <a:close/>
                  <a:moveTo>
                    <a:pt x="395883" y="628459"/>
                  </a:moveTo>
                  <a:cubicBezTo>
                    <a:pt x="373499" y="635032"/>
                    <a:pt x="357021" y="648652"/>
                    <a:pt x="341114" y="661702"/>
                  </a:cubicBezTo>
                  <a:cubicBezTo>
                    <a:pt x="331304" y="669703"/>
                    <a:pt x="322159" y="677227"/>
                    <a:pt x="312254" y="682657"/>
                  </a:cubicBezTo>
                  <a:cubicBezTo>
                    <a:pt x="286060" y="696754"/>
                    <a:pt x="258342" y="707136"/>
                    <a:pt x="229862" y="713518"/>
                  </a:cubicBezTo>
                  <a:cubicBezTo>
                    <a:pt x="191667" y="721900"/>
                    <a:pt x="120420" y="728663"/>
                    <a:pt x="72986" y="681228"/>
                  </a:cubicBezTo>
                  <a:cubicBezTo>
                    <a:pt x="22313" y="630650"/>
                    <a:pt x="22313" y="548259"/>
                    <a:pt x="72986" y="497681"/>
                  </a:cubicBezTo>
                  <a:cubicBezTo>
                    <a:pt x="96798" y="474059"/>
                    <a:pt x="131374" y="460248"/>
                    <a:pt x="166617" y="460248"/>
                  </a:cubicBezTo>
                  <a:cubicBezTo>
                    <a:pt x="169093" y="460248"/>
                    <a:pt x="171474" y="460343"/>
                    <a:pt x="173950" y="460439"/>
                  </a:cubicBezTo>
                  <a:cubicBezTo>
                    <a:pt x="213575" y="462629"/>
                    <a:pt x="378929" y="527780"/>
                    <a:pt x="437888" y="553879"/>
                  </a:cubicBezTo>
                  <a:cubicBezTo>
                    <a:pt x="457701" y="562737"/>
                    <a:pt x="472845" y="570166"/>
                    <a:pt x="486085" y="576739"/>
                  </a:cubicBezTo>
                  <a:cubicBezTo>
                    <a:pt x="495515" y="581406"/>
                    <a:pt x="504182" y="585597"/>
                    <a:pt x="512850" y="589598"/>
                  </a:cubicBezTo>
                  <a:lnTo>
                    <a:pt x="497324" y="637794"/>
                  </a:lnTo>
                  <a:cubicBezTo>
                    <a:pt x="460939" y="622649"/>
                    <a:pt x="426839" y="619506"/>
                    <a:pt x="395883" y="628459"/>
                  </a:cubicBezTo>
                  <a:close/>
                  <a:moveTo>
                    <a:pt x="541997" y="661416"/>
                  </a:moveTo>
                  <a:cubicBezTo>
                    <a:pt x="538949" y="659511"/>
                    <a:pt x="534758" y="656939"/>
                    <a:pt x="529804" y="653987"/>
                  </a:cubicBezTo>
                  <a:lnTo>
                    <a:pt x="546188" y="602742"/>
                  </a:lnTo>
                  <a:cubicBezTo>
                    <a:pt x="548854" y="603694"/>
                    <a:pt x="551617" y="604552"/>
                    <a:pt x="554474" y="605504"/>
                  </a:cubicBezTo>
                  <a:cubicBezTo>
                    <a:pt x="563713" y="608362"/>
                    <a:pt x="573144" y="610743"/>
                    <a:pt x="582763" y="612839"/>
                  </a:cubicBezTo>
                  <a:cubicBezTo>
                    <a:pt x="586193" y="636175"/>
                    <a:pt x="587145" y="660368"/>
                    <a:pt x="585811" y="685419"/>
                  </a:cubicBezTo>
                  <a:cubicBezTo>
                    <a:pt x="571238" y="678275"/>
                    <a:pt x="557142" y="670560"/>
                    <a:pt x="543520" y="662273"/>
                  </a:cubicBezTo>
                  <a:lnTo>
                    <a:pt x="541997" y="661416"/>
                  </a:lnTo>
                  <a:close/>
                  <a:moveTo>
                    <a:pt x="802124" y="904970"/>
                  </a:moveTo>
                  <a:cubicBezTo>
                    <a:pt x="808220" y="923925"/>
                    <a:pt x="814126" y="943070"/>
                    <a:pt x="820127" y="962120"/>
                  </a:cubicBezTo>
                  <a:cubicBezTo>
                    <a:pt x="827175" y="984885"/>
                    <a:pt x="834604" y="1007650"/>
                    <a:pt x="842034" y="1030510"/>
                  </a:cubicBezTo>
                  <a:cubicBezTo>
                    <a:pt x="862418" y="1093660"/>
                    <a:pt x="883468" y="1158812"/>
                    <a:pt x="898136" y="1223200"/>
                  </a:cubicBezTo>
                  <a:cubicBezTo>
                    <a:pt x="898136" y="1223391"/>
                    <a:pt x="898136" y="1223391"/>
                    <a:pt x="898136" y="1223391"/>
                  </a:cubicBezTo>
                  <a:cubicBezTo>
                    <a:pt x="902804" y="1243584"/>
                    <a:pt x="902518" y="1267111"/>
                    <a:pt x="894041" y="1269683"/>
                  </a:cubicBezTo>
                  <a:cubicBezTo>
                    <a:pt x="880134" y="1273969"/>
                    <a:pt x="866227" y="1238822"/>
                    <a:pt x="861084" y="1225582"/>
                  </a:cubicBezTo>
                  <a:lnTo>
                    <a:pt x="860322" y="1223963"/>
                  </a:lnTo>
                  <a:cubicBezTo>
                    <a:pt x="848226" y="1193006"/>
                    <a:pt x="833843" y="1162907"/>
                    <a:pt x="819936" y="1133761"/>
                  </a:cubicBezTo>
                  <a:cubicBezTo>
                    <a:pt x="815840" y="1125283"/>
                    <a:pt x="811745" y="1116901"/>
                    <a:pt x="807744" y="1108329"/>
                  </a:cubicBezTo>
                  <a:lnTo>
                    <a:pt x="675442" y="826960"/>
                  </a:lnTo>
                  <a:cubicBezTo>
                    <a:pt x="662774" y="800195"/>
                    <a:pt x="650105" y="773240"/>
                    <a:pt x="637437" y="746379"/>
                  </a:cubicBezTo>
                  <a:cubicBezTo>
                    <a:pt x="631436" y="733520"/>
                    <a:pt x="625340" y="720662"/>
                    <a:pt x="619244" y="707803"/>
                  </a:cubicBezTo>
                  <a:cubicBezTo>
                    <a:pt x="619435" y="705612"/>
                    <a:pt x="619626" y="703421"/>
                    <a:pt x="619816" y="701231"/>
                  </a:cubicBezTo>
                  <a:cubicBezTo>
                    <a:pt x="622292" y="672846"/>
                    <a:pt x="621911" y="645319"/>
                    <a:pt x="618863" y="618744"/>
                  </a:cubicBezTo>
                  <a:cubicBezTo>
                    <a:pt x="617530" y="606552"/>
                    <a:pt x="615529" y="594455"/>
                    <a:pt x="613053" y="582740"/>
                  </a:cubicBezTo>
                  <a:cubicBezTo>
                    <a:pt x="610958" y="572929"/>
                    <a:pt x="608576" y="563404"/>
                    <a:pt x="605719" y="553974"/>
                  </a:cubicBezTo>
                  <a:cubicBezTo>
                    <a:pt x="604767" y="551116"/>
                    <a:pt x="604004" y="548449"/>
                    <a:pt x="603052" y="545782"/>
                  </a:cubicBezTo>
                  <a:lnTo>
                    <a:pt x="654391" y="529304"/>
                  </a:lnTo>
                  <a:cubicBezTo>
                    <a:pt x="657154" y="534067"/>
                    <a:pt x="659630" y="538163"/>
                    <a:pt x="661631" y="541306"/>
                  </a:cubicBezTo>
                  <a:lnTo>
                    <a:pt x="662583" y="542830"/>
                  </a:lnTo>
                  <a:cubicBezTo>
                    <a:pt x="670965" y="556736"/>
                    <a:pt x="678775" y="571119"/>
                    <a:pt x="686015" y="585883"/>
                  </a:cubicBezTo>
                  <a:cubicBezTo>
                    <a:pt x="691539" y="597027"/>
                    <a:pt x="696683" y="608362"/>
                    <a:pt x="701636" y="619887"/>
                  </a:cubicBezTo>
                  <a:cubicBezTo>
                    <a:pt x="718495" y="658749"/>
                    <a:pt x="732592" y="699230"/>
                    <a:pt x="746498" y="738949"/>
                  </a:cubicBezTo>
                  <a:lnTo>
                    <a:pt x="750499" y="750284"/>
                  </a:lnTo>
                  <a:lnTo>
                    <a:pt x="754119" y="760571"/>
                  </a:lnTo>
                  <a:cubicBezTo>
                    <a:pt x="757738" y="770954"/>
                    <a:pt x="761452" y="781526"/>
                    <a:pt x="765072" y="792290"/>
                  </a:cubicBezTo>
                  <a:cubicBezTo>
                    <a:pt x="777074" y="827627"/>
                    <a:pt x="789266" y="864775"/>
                    <a:pt x="802124" y="904970"/>
                  </a:cubicBezTo>
                  <a:close/>
                  <a:moveTo>
                    <a:pt x="1269516" y="894016"/>
                  </a:moveTo>
                  <a:cubicBezTo>
                    <a:pt x="1266849" y="902589"/>
                    <a:pt x="1243322" y="902780"/>
                    <a:pt x="1223034" y="898112"/>
                  </a:cubicBezTo>
                  <a:cubicBezTo>
                    <a:pt x="1158645" y="883539"/>
                    <a:pt x="1093589" y="862489"/>
                    <a:pt x="1030629" y="842010"/>
                  </a:cubicBezTo>
                  <a:cubicBezTo>
                    <a:pt x="1007769" y="834581"/>
                    <a:pt x="985004" y="827151"/>
                    <a:pt x="962240" y="820102"/>
                  </a:cubicBezTo>
                  <a:cubicBezTo>
                    <a:pt x="943285" y="814197"/>
                    <a:pt x="924140" y="808196"/>
                    <a:pt x="905090" y="802005"/>
                  </a:cubicBezTo>
                  <a:cubicBezTo>
                    <a:pt x="864704" y="789146"/>
                    <a:pt x="827556" y="776859"/>
                    <a:pt x="792313" y="764762"/>
                  </a:cubicBezTo>
                  <a:cubicBezTo>
                    <a:pt x="790504" y="759428"/>
                    <a:pt x="788599" y="754094"/>
                    <a:pt x="786789" y="748760"/>
                  </a:cubicBezTo>
                  <a:lnTo>
                    <a:pt x="779169" y="727139"/>
                  </a:lnTo>
                  <a:cubicBezTo>
                    <a:pt x="768787" y="697325"/>
                    <a:pt x="758310" y="667131"/>
                    <a:pt x="746593" y="637413"/>
                  </a:cubicBezTo>
                  <a:cubicBezTo>
                    <a:pt x="773549" y="650081"/>
                    <a:pt x="800410" y="662749"/>
                    <a:pt x="827270" y="675418"/>
                  </a:cubicBezTo>
                  <a:lnTo>
                    <a:pt x="1108258" y="807815"/>
                  </a:lnTo>
                  <a:cubicBezTo>
                    <a:pt x="1116830" y="811911"/>
                    <a:pt x="1125212" y="815912"/>
                    <a:pt x="1133690" y="820007"/>
                  </a:cubicBezTo>
                  <a:cubicBezTo>
                    <a:pt x="1162741" y="833914"/>
                    <a:pt x="1192840" y="848297"/>
                    <a:pt x="1223701" y="860393"/>
                  </a:cubicBezTo>
                  <a:lnTo>
                    <a:pt x="1225415" y="861060"/>
                  </a:lnTo>
                  <a:cubicBezTo>
                    <a:pt x="1237988" y="865918"/>
                    <a:pt x="1269897" y="878586"/>
                    <a:pt x="1269897" y="891731"/>
                  </a:cubicBezTo>
                  <a:cubicBezTo>
                    <a:pt x="1269897" y="892492"/>
                    <a:pt x="1269707" y="893255"/>
                    <a:pt x="1269516" y="8940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8308181" y="4767928"/>
              <a:ext cx="169187" cy="168783"/>
            </a:xfrm>
            <a:custGeom>
              <a:avLst/>
              <a:gdLst/>
              <a:ahLst/>
              <a:cxnLst/>
              <a:rect l="l" t="t" r="r" b="b"/>
              <a:pathLst>
                <a:path w="169187" h="168783" extrusionOk="0">
                  <a:moveTo>
                    <a:pt x="84582" y="0"/>
                  </a:moveTo>
                  <a:cubicBezTo>
                    <a:pt x="62008" y="0"/>
                    <a:pt x="40767" y="8763"/>
                    <a:pt x="24765" y="24670"/>
                  </a:cubicBezTo>
                  <a:cubicBezTo>
                    <a:pt x="8763" y="40672"/>
                    <a:pt x="0" y="61817"/>
                    <a:pt x="0" y="84296"/>
                  </a:cubicBezTo>
                  <a:cubicBezTo>
                    <a:pt x="0" y="106871"/>
                    <a:pt x="8763" y="128111"/>
                    <a:pt x="24765" y="144113"/>
                  </a:cubicBezTo>
                  <a:cubicBezTo>
                    <a:pt x="40767" y="160115"/>
                    <a:pt x="61913" y="168783"/>
                    <a:pt x="84582" y="168783"/>
                  </a:cubicBezTo>
                  <a:cubicBezTo>
                    <a:pt x="107156" y="168783"/>
                    <a:pt x="128397" y="160020"/>
                    <a:pt x="144399" y="144113"/>
                  </a:cubicBezTo>
                  <a:cubicBezTo>
                    <a:pt x="177451" y="111157"/>
                    <a:pt x="177451" y="57531"/>
                    <a:pt x="144399" y="24670"/>
                  </a:cubicBezTo>
                  <a:cubicBezTo>
                    <a:pt x="128301" y="8668"/>
                    <a:pt x="107061" y="0"/>
                    <a:pt x="84582" y="0"/>
                  </a:cubicBezTo>
                  <a:close/>
                  <a:moveTo>
                    <a:pt x="119539" y="119253"/>
                  </a:moveTo>
                  <a:cubicBezTo>
                    <a:pt x="110204" y="128588"/>
                    <a:pt x="97727" y="133731"/>
                    <a:pt x="84487" y="133731"/>
                  </a:cubicBezTo>
                  <a:cubicBezTo>
                    <a:pt x="71247" y="133731"/>
                    <a:pt x="58769" y="128588"/>
                    <a:pt x="49435" y="119253"/>
                  </a:cubicBezTo>
                  <a:cubicBezTo>
                    <a:pt x="40100" y="109918"/>
                    <a:pt x="34957" y="97441"/>
                    <a:pt x="34957" y="84296"/>
                  </a:cubicBezTo>
                  <a:cubicBezTo>
                    <a:pt x="34957" y="71152"/>
                    <a:pt x="40100" y="58674"/>
                    <a:pt x="49435" y="49339"/>
                  </a:cubicBezTo>
                  <a:cubicBezTo>
                    <a:pt x="58769" y="40005"/>
                    <a:pt x="71247" y="34862"/>
                    <a:pt x="84487" y="34862"/>
                  </a:cubicBezTo>
                  <a:cubicBezTo>
                    <a:pt x="97727" y="34862"/>
                    <a:pt x="110204" y="40005"/>
                    <a:pt x="119539" y="49339"/>
                  </a:cubicBezTo>
                  <a:cubicBezTo>
                    <a:pt x="138970" y="68580"/>
                    <a:pt x="138970" y="99917"/>
                    <a:pt x="119539" y="1192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8724613" y="4352353"/>
              <a:ext cx="168592" cy="169259"/>
            </a:xfrm>
            <a:custGeom>
              <a:avLst/>
              <a:gdLst/>
              <a:ahLst/>
              <a:cxnLst/>
              <a:rect l="l" t="t" r="r" b="b"/>
              <a:pathLst>
                <a:path w="168592" h="169259" extrusionOk="0">
                  <a:moveTo>
                    <a:pt x="143923" y="144399"/>
                  </a:moveTo>
                  <a:cubicBezTo>
                    <a:pt x="159925" y="128492"/>
                    <a:pt x="168593" y="107252"/>
                    <a:pt x="168593" y="84582"/>
                  </a:cubicBezTo>
                  <a:cubicBezTo>
                    <a:pt x="168593" y="62008"/>
                    <a:pt x="159830" y="40767"/>
                    <a:pt x="143923" y="24765"/>
                  </a:cubicBezTo>
                  <a:cubicBezTo>
                    <a:pt x="128016" y="8763"/>
                    <a:pt x="106775" y="0"/>
                    <a:pt x="84297" y="0"/>
                  </a:cubicBezTo>
                  <a:cubicBezTo>
                    <a:pt x="61818" y="0"/>
                    <a:pt x="40577" y="8763"/>
                    <a:pt x="24670" y="24765"/>
                  </a:cubicBezTo>
                  <a:cubicBezTo>
                    <a:pt x="8668" y="40767"/>
                    <a:pt x="0" y="62008"/>
                    <a:pt x="0" y="84582"/>
                  </a:cubicBezTo>
                  <a:cubicBezTo>
                    <a:pt x="0" y="107252"/>
                    <a:pt x="8763" y="128492"/>
                    <a:pt x="24670" y="144494"/>
                  </a:cubicBezTo>
                  <a:cubicBezTo>
                    <a:pt x="40672" y="160496"/>
                    <a:pt x="61722" y="169259"/>
                    <a:pt x="84297" y="169259"/>
                  </a:cubicBezTo>
                  <a:cubicBezTo>
                    <a:pt x="106871" y="169259"/>
                    <a:pt x="128111" y="160496"/>
                    <a:pt x="143923" y="144399"/>
                  </a:cubicBezTo>
                  <a:close/>
                  <a:moveTo>
                    <a:pt x="34862" y="84582"/>
                  </a:moveTo>
                  <a:cubicBezTo>
                    <a:pt x="34862" y="71342"/>
                    <a:pt x="40005" y="58864"/>
                    <a:pt x="49340" y="49530"/>
                  </a:cubicBezTo>
                  <a:cubicBezTo>
                    <a:pt x="58674" y="40196"/>
                    <a:pt x="71152" y="35052"/>
                    <a:pt x="84297" y="35052"/>
                  </a:cubicBezTo>
                  <a:cubicBezTo>
                    <a:pt x="97536" y="35052"/>
                    <a:pt x="109919" y="40196"/>
                    <a:pt x="119253" y="49530"/>
                  </a:cubicBezTo>
                  <a:cubicBezTo>
                    <a:pt x="128588" y="58864"/>
                    <a:pt x="133731" y="71342"/>
                    <a:pt x="133731" y="84582"/>
                  </a:cubicBezTo>
                  <a:cubicBezTo>
                    <a:pt x="133731" y="97822"/>
                    <a:pt x="128588" y="110299"/>
                    <a:pt x="119253" y="119634"/>
                  </a:cubicBezTo>
                  <a:cubicBezTo>
                    <a:pt x="109919" y="128969"/>
                    <a:pt x="97441" y="134112"/>
                    <a:pt x="84297" y="134112"/>
                  </a:cubicBezTo>
                  <a:cubicBezTo>
                    <a:pt x="71152" y="134112"/>
                    <a:pt x="58674" y="128969"/>
                    <a:pt x="49340" y="119634"/>
                  </a:cubicBezTo>
                  <a:cubicBezTo>
                    <a:pt x="40005" y="110299"/>
                    <a:pt x="34862" y="97727"/>
                    <a:pt x="34862" y="845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8836134" y="4873572"/>
              <a:ext cx="89094" cy="89047"/>
            </a:xfrm>
            <a:custGeom>
              <a:avLst/>
              <a:gdLst/>
              <a:ahLst/>
              <a:cxnLst/>
              <a:rect l="l" t="t" r="r" b="b"/>
              <a:pathLst>
                <a:path w="89094" h="89047" extrusionOk="0">
                  <a:moveTo>
                    <a:pt x="15353" y="10847"/>
                  </a:moveTo>
                  <a:cubicBezTo>
                    <a:pt x="-3220" y="26944"/>
                    <a:pt x="-5221" y="55233"/>
                    <a:pt x="10877" y="73712"/>
                  </a:cubicBezTo>
                  <a:cubicBezTo>
                    <a:pt x="11448" y="74379"/>
                    <a:pt x="12210" y="74950"/>
                    <a:pt x="12877" y="75521"/>
                  </a:cubicBezTo>
                  <a:cubicBezTo>
                    <a:pt x="12972" y="75617"/>
                    <a:pt x="13067" y="75807"/>
                    <a:pt x="13162" y="75903"/>
                  </a:cubicBezTo>
                  <a:cubicBezTo>
                    <a:pt x="13448" y="76188"/>
                    <a:pt x="13734" y="76284"/>
                    <a:pt x="13925" y="76569"/>
                  </a:cubicBezTo>
                  <a:cubicBezTo>
                    <a:pt x="22402" y="84761"/>
                    <a:pt x="33451" y="89047"/>
                    <a:pt x="44499" y="89047"/>
                  </a:cubicBezTo>
                  <a:cubicBezTo>
                    <a:pt x="54977" y="89047"/>
                    <a:pt x="65264" y="85428"/>
                    <a:pt x="73741" y="78093"/>
                  </a:cubicBezTo>
                  <a:cubicBezTo>
                    <a:pt x="92315" y="61996"/>
                    <a:pt x="94316" y="33707"/>
                    <a:pt x="78218" y="15228"/>
                  </a:cubicBezTo>
                  <a:cubicBezTo>
                    <a:pt x="62121" y="-3250"/>
                    <a:pt x="33927" y="-5155"/>
                    <a:pt x="15353" y="108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0"/>
          <p:cNvSpPr txBox="1">
            <a:spLocks noGrp="1"/>
          </p:cNvSpPr>
          <p:nvPr>
            <p:ph type="title"/>
          </p:nvPr>
        </p:nvSpPr>
        <p:spPr>
          <a:xfrm>
            <a:off x="1461900" y="412950"/>
            <a:ext cx="9327000" cy="856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khăn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:</a:t>
            </a:r>
            <a:endParaRPr dirty="0"/>
          </a:p>
        </p:txBody>
      </p:sp>
      <p:sp>
        <p:nvSpPr>
          <p:cNvPr id="298" name="Google Shape;298;p30"/>
          <p:cNvSpPr txBox="1">
            <a:spLocks noGrp="1"/>
          </p:cNvSpPr>
          <p:nvPr>
            <p:ph type="subTitle" idx="1"/>
          </p:nvPr>
        </p:nvSpPr>
        <p:spPr>
          <a:xfrm>
            <a:off x="2053456" y="1739450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1) </a:t>
            </a:r>
            <a:r>
              <a:rPr lang="en-US" dirty="0" err="1">
                <a:solidFill>
                  <a:schemeClr val="accent1"/>
                </a:solidFill>
              </a:rPr>
              <a:t>Bí</a:t>
            </a:r>
            <a:r>
              <a:rPr lang="en-US" dirty="0">
                <a:solidFill>
                  <a:schemeClr val="accent1"/>
                </a:solidFill>
              </a:rPr>
              <a:t> ý </a:t>
            </a:r>
            <a:r>
              <a:rPr lang="en-US" dirty="0" err="1">
                <a:solidFill>
                  <a:schemeClr val="accent1"/>
                </a:solidFill>
              </a:rPr>
              <a:t>tưởng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giao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diện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trang</a:t>
            </a:r>
            <a:r>
              <a:rPr lang="en-US" dirty="0">
                <a:solidFill>
                  <a:schemeClr val="accent1"/>
                </a:solidFill>
              </a:rPr>
              <a:t> web.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02" name="Google Shape;302;p30"/>
          <p:cNvSpPr txBox="1">
            <a:spLocks noGrp="1"/>
          </p:cNvSpPr>
          <p:nvPr>
            <p:ph type="subTitle" idx="3"/>
          </p:nvPr>
        </p:nvSpPr>
        <p:spPr>
          <a:xfrm>
            <a:off x="2053450" y="3221799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2) </a:t>
            </a:r>
            <a:r>
              <a:rPr lang="en-US" dirty="0" err="1">
                <a:solidFill>
                  <a:schemeClr val="accent1"/>
                </a:solidFill>
              </a:rPr>
              <a:t>Vướng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lịch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với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sự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kiện</a:t>
            </a:r>
            <a:r>
              <a:rPr lang="en-US" dirty="0">
                <a:solidFill>
                  <a:schemeClr val="accent1"/>
                </a:solidFill>
              </a:rPr>
              <a:t> ở </a:t>
            </a:r>
            <a:r>
              <a:rPr lang="en-US" dirty="0" err="1">
                <a:solidFill>
                  <a:schemeClr val="accent1"/>
                </a:solidFill>
              </a:rPr>
              <a:t>trường</a:t>
            </a:r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304" name="Google Shape;304;p30"/>
          <p:cNvGrpSpPr/>
          <p:nvPr/>
        </p:nvGrpSpPr>
        <p:grpSpPr>
          <a:xfrm>
            <a:off x="613462" y="516783"/>
            <a:ext cx="648833" cy="648820"/>
            <a:chOff x="8213288" y="4257484"/>
            <a:chExt cx="1305236" cy="1305210"/>
          </a:xfrm>
        </p:grpSpPr>
        <p:sp>
          <p:nvSpPr>
            <p:cNvPr id="305" name="Google Shape;305;p30"/>
            <p:cNvSpPr/>
            <p:nvPr/>
          </p:nvSpPr>
          <p:spPr>
            <a:xfrm>
              <a:off x="8213288" y="4257484"/>
              <a:ext cx="1305236" cy="1305210"/>
            </a:xfrm>
            <a:custGeom>
              <a:avLst/>
              <a:gdLst/>
              <a:ahLst/>
              <a:cxnLst/>
              <a:rect l="l" t="t" r="r" b="b"/>
              <a:pathLst>
                <a:path w="1305236" h="1305210" extrusionOk="0">
                  <a:moveTo>
                    <a:pt x="1238369" y="828199"/>
                  </a:moveTo>
                  <a:lnTo>
                    <a:pt x="1236559" y="827532"/>
                  </a:lnTo>
                  <a:cubicBezTo>
                    <a:pt x="1206937" y="815816"/>
                    <a:pt x="1177504" y="801719"/>
                    <a:pt x="1149025" y="788099"/>
                  </a:cubicBezTo>
                  <a:cubicBezTo>
                    <a:pt x="1140453" y="784003"/>
                    <a:pt x="1131880" y="780002"/>
                    <a:pt x="1123307" y="775907"/>
                  </a:cubicBezTo>
                  <a:lnTo>
                    <a:pt x="842320" y="643604"/>
                  </a:lnTo>
                  <a:cubicBezTo>
                    <a:pt x="805268" y="626174"/>
                    <a:pt x="768215" y="608648"/>
                    <a:pt x="731068" y="591217"/>
                  </a:cubicBezTo>
                  <a:lnTo>
                    <a:pt x="726115" y="588931"/>
                  </a:lnTo>
                  <a:cubicBezTo>
                    <a:pt x="716019" y="566738"/>
                    <a:pt x="704874" y="545021"/>
                    <a:pt x="692111" y="524256"/>
                  </a:cubicBezTo>
                  <a:lnTo>
                    <a:pt x="691063" y="522637"/>
                  </a:lnTo>
                  <a:cubicBezTo>
                    <a:pt x="688300" y="518160"/>
                    <a:pt x="684300" y="511588"/>
                    <a:pt x="680014" y="503682"/>
                  </a:cubicBezTo>
                  <a:cubicBezTo>
                    <a:pt x="679728" y="502444"/>
                    <a:pt x="679252" y="501206"/>
                    <a:pt x="678680" y="499967"/>
                  </a:cubicBezTo>
                  <a:cubicBezTo>
                    <a:pt x="660392" y="464725"/>
                    <a:pt x="655154" y="432911"/>
                    <a:pt x="663060" y="405765"/>
                  </a:cubicBezTo>
                  <a:cubicBezTo>
                    <a:pt x="667631" y="390334"/>
                    <a:pt x="678299" y="377285"/>
                    <a:pt x="689634" y="363474"/>
                  </a:cubicBezTo>
                  <a:cubicBezTo>
                    <a:pt x="698302" y="352806"/>
                    <a:pt x="707255" y="341948"/>
                    <a:pt x="714304" y="328993"/>
                  </a:cubicBezTo>
                  <a:cubicBezTo>
                    <a:pt x="730020" y="300038"/>
                    <a:pt x="741545" y="269176"/>
                    <a:pt x="748689" y="237363"/>
                  </a:cubicBezTo>
                  <a:cubicBezTo>
                    <a:pt x="758595" y="192119"/>
                    <a:pt x="766120" y="107632"/>
                    <a:pt x="706970" y="48292"/>
                  </a:cubicBezTo>
                  <a:cubicBezTo>
                    <a:pt x="642676" y="-16097"/>
                    <a:pt x="538186" y="-16097"/>
                    <a:pt x="473988" y="48292"/>
                  </a:cubicBezTo>
                  <a:cubicBezTo>
                    <a:pt x="441698" y="80677"/>
                    <a:pt x="423982" y="128397"/>
                    <a:pt x="426554" y="176022"/>
                  </a:cubicBezTo>
                  <a:cubicBezTo>
                    <a:pt x="429602" y="229933"/>
                    <a:pt x="511516" y="426244"/>
                    <a:pt x="523042" y="452342"/>
                  </a:cubicBezTo>
                  <a:cubicBezTo>
                    <a:pt x="532091" y="472916"/>
                    <a:pt x="539711" y="488347"/>
                    <a:pt x="546473" y="501967"/>
                  </a:cubicBezTo>
                  <a:cubicBezTo>
                    <a:pt x="552760" y="514731"/>
                    <a:pt x="557903" y="525304"/>
                    <a:pt x="562570" y="536353"/>
                  </a:cubicBezTo>
                  <a:cubicBezTo>
                    <a:pt x="562761" y="537877"/>
                    <a:pt x="563047" y="539496"/>
                    <a:pt x="563619" y="540925"/>
                  </a:cubicBezTo>
                  <a:cubicBezTo>
                    <a:pt x="566476" y="547783"/>
                    <a:pt x="569143" y="555117"/>
                    <a:pt x="571810" y="563880"/>
                  </a:cubicBezTo>
                  <a:cubicBezTo>
                    <a:pt x="572953" y="567404"/>
                    <a:pt x="573905" y="571024"/>
                    <a:pt x="574953" y="574643"/>
                  </a:cubicBezTo>
                  <a:cubicBezTo>
                    <a:pt x="571619" y="573786"/>
                    <a:pt x="568286" y="572833"/>
                    <a:pt x="564952" y="571786"/>
                  </a:cubicBezTo>
                  <a:cubicBezTo>
                    <a:pt x="555998" y="569024"/>
                    <a:pt x="548760" y="566452"/>
                    <a:pt x="541997" y="563594"/>
                  </a:cubicBezTo>
                  <a:cubicBezTo>
                    <a:pt x="541616" y="563404"/>
                    <a:pt x="541234" y="563404"/>
                    <a:pt x="540758" y="563213"/>
                  </a:cubicBezTo>
                  <a:cubicBezTo>
                    <a:pt x="527804" y="558070"/>
                    <a:pt x="516279" y="552450"/>
                    <a:pt x="501801" y="545211"/>
                  </a:cubicBezTo>
                  <a:cubicBezTo>
                    <a:pt x="488180" y="538543"/>
                    <a:pt x="472750" y="530924"/>
                    <a:pt x="452176" y="521780"/>
                  </a:cubicBezTo>
                  <a:cubicBezTo>
                    <a:pt x="426173" y="510254"/>
                    <a:pt x="229862" y="428339"/>
                    <a:pt x="175951" y="425291"/>
                  </a:cubicBezTo>
                  <a:cubicBezTo>
                    <a:pt x="128421" y="422719"/>
                    <a:pt x="80606" y="440436"/>
                    <a:pt x="48220" y="472726"/>
                  </a:cubicBezTo>
                  <a:cubicBezTo>
                    <a:pt x="-16073" y="537019"/>
                    <a:pt x="-16073" y="641604"/>
                    <a:pt x="48220" y="705802"/>
                  </a:cubicBezTo>
                  <a:cubicBezTo>
                    <a:pt x="86320" y="743807"/>
                    <a:pt x="134898" y="754285"/>
                    <a:pt x="176808" y="754285"/>
                  </a:cubicBezTo>
                  <a:cubicBezTo>
                    <a:pt x="200049" y="754285"/>
                    <a:pt x="221290" y="751141"/>
                    <a:pt x="237673" y="747427"/>
                  </a:cubicBezTo>
                  <a:cubicBezTo>
                    <a:pt x="269391" y="740283"/>
                    <a:pt x="300252" y="728758"/>
                    <a:pt x="329303" y="713041"/>
                  </a:cubicBezTo>
                  <a:cubicBezTo>
                    <a:pt x="342162" y="705898"/>
                    <a:pt x="353116" y="696944"/>
                    <a:pt x="363594" y="688372"/>
                  </a:cubicBezTo>
                  <a:cubicBezTo>
                    <a:pt x="377404" y="677037"/>
                    <a:pt x="390454" y="666369"/>
                    <a:pt x="405885" y="661797"/>
                  </a:cubicBezTo>
                  <a:cubicBezTo>
                    <a:pt x="433031" y="653891"/>
                    <a:pt x="464844" y="659130"/>
                    <a:pt x="499992" y="677418"/>
                  </a:cubicBezTo>
                  <a:cubicBezTo>
                    <a:pt x="500277" y="677608"/>
                    <a:pt x="500658" y="677894"/>
                    <a:pt x="500944" y="677990"/>
                  </a:cubicBezTo>
                  <a:cubicBezTo>
                    <a:pt x="510754" y="683133"/>
                    <a:pt x="518565" y="687991"/>
                    <a:pt x="523804" y="691229"/>
                  </a:cubicBezTo>
                  <a:lnTo>
                    <a:pt x="525328" y="692182"/>
                  </a:lnTo>
                  <a:cubicBezTo>
                    <a:pt x="545711" y="704755"/>
                    <a:pt x="567047" y="715804"/>
                    <a:pt x="588955" y="725805"/>
                  </a:cubicBezTo>
                  <a:cubicBezTo>
                    <a:pt x="607148" y="764476"/>
                    <a:pt x="625436" y="803243"/>
                    <a:pt x="643628" y="841724"/>
                  </a:cubicBezTo>
                  <a:lnTo>
                    <a:pt x="775931" y="1123093"/>
                  </a:lnTo>
                  <a:cubicBezTo>
                    <a:pt x="779931" y="1131665"/>
                    <a:pt x="784027" y="1140238"/>
                    <a:pt x="788123" y="1148715"/>
                  </a:cubicBezTo>
                  <a:cubicBezTo>
                    <a:pt x="801744" y="1177290"/>
                    <a:pt x="815840" y="1206817"/>
                    <a:pt x="827461" y="1236535"/>
                  </a:cubicBezTo>
                  <a:lnTo>
                    <a:pt x="828223" y="1238345"/>
                  </a:lnTo>
                  <a:cubicBezTo>
                    <a:pt x="836509" y="1259205"/>
                    <a:pt x="854607" y="1305211"/>
                    <a:pt x="890231" y="1305211"/>
                  </a:cubicBezTo>
                  <a:cubicBezTo>
                    <a:pt x="894612" y="1305211"/>
                    <a:pt x="899184" y="1304544"/>
                    <a:pt x="903947" y="1303020"/>
                  </a:cubicBezTo>
                  <a:cubicBezTo>
                    <a:pt x="932141" y="1294352"/>
                    <a:pt x="942618" y="1261586"/>
                    <a:pt x="932045" y="1215295"/>
                  </a:cubicBezTo>
                  <a:cubicBezTo>
                    <a:pt x="917091" y="1149191"/>
                    <a:pt x="895755" y="1083374"/>
                    <a:pt x="875086" y="1019556"/>
                  </a:cubicBezTo>
                  <a:cubicBezTo>
                    <a:pt x="867752" y="996791"/>
                    <a:pt x="860322" y="974122"/>
                    <a:pt x="853369" y="951548"/>
                  </a:cubicBezTo>
                  <a:cubicBezTo>
                    <a:pt x="847368" y="932402"/>
                    <a:pt x="841367" y="913066"/>
                    <a:pt x="835176" y="894016"/>
                  </a:cubicBezTo>
                  <a:cubicBezTo>
                    <a:pt x="825365" y="863251"/>
                    <a:pt x="815936" y="834199"/>
                    <a:pt x="806506" y="806387"/>
                  </a:cubicBezTo>
                  <a:cubicBezTo>
                    <a:pt x="834319" y="815721"/>
                    <a:pt x="863465" y="825246"/>
                    <a:pt x="894517" y="835152"/>
                  </a:cubicBezTo>
                  <a:cubicBezTo>
                    <a:pt x="913472" y="841153"/>
                    <a:pt x="932712" y="847249"/>
                    <a:pt x="951857" y="853249"/>
                  </a:cubicBezTo>
                  <a:cubicBezTo>
                    <a:pt x="974432" y="860298"/>
                    <a:pt x="997006" y="867632"/>
                    <a:pt x="1019770" y="874966"/>
                  </a:cubicBezTo>
                  <a:cubicBezTo>
                    <a:pt x="1083493" y="895731"/>
                    <a:pt x="1149311" y="916972"/>
                    <a:pt x="1215224" y="931926"/>
                  </a:cubicBezTo>
                  <a:cubicBezTo>
                    <a:pt x="1227130" y="934783"/>
                    <a:pt x="1238084" y="936022"/>
                    <a:pt x="1247990" y="936022"/>
                  </a:cubicBezTo>
                  <a:cubicBezTo>
                    <a:pt x="1262372" y="936022"/>
                    <a:pt x="1274469" y="933259"/>
                    <a:pt x="1283804" y="927830"/>
                  </a:cubicBezTo>
                  <a:cubicBezTo>
                    <a:pt x="1293138" y="922496"/>
                    <a:pt x="1299806" y="914495"/>
                    <a:pt x="1303044" y="904018"/>
                  </a:cubicBezTo>
                  <a:cubicBezTo>
                    <a:pt x="1316855" y="859060"/>
                    <a:pt x="1261801" y="837438"/>
                    <a:pt x="1238369" y="828199"/>
                  </a:cubicBezTo>
                  <a:close/>
                  <a:moveTo>
                    <a:pt x="461225" y="174212"/>
                  </a:moveTo>
                  <a:cubicBezTo>
                    <a:pt x="459129" y="136398"/>
                    <a:pt x="473131" y="98584"/>
                    <a:pt x="498372" y="73152"/>
                  </a:cubicBezTo>
                  <a:cubicBezTo>
                    <a:pt x="523613" y="47815"/>
                    <a:pt x="556951" y="35052"/>
                    <a:pt x="590193" y="35052"/>
                  </a:cubicBezTo>
                  <a:cubicBezTo>
                    <a:pt x="623531" y="35052"/>
                    <a:pt x="656677" y="47625"/>
                    <a:pt x="681728" y="73152"/>
                  </a:cubicBezTo>
                  <a:cubicBezTo>
                    <a:pt x="729163" y="120682"/>
                    <a:pt x="722400" y="191929"/>
                    <a:pt x="714113" y="230029"/>
                  </a:cubicBezTo>
                  <a:cubicBezTo>
                    <a:pt x="707732" y="258604"/>
                    <a:pt x="697349" y="286322"/>
                    <a:pt x="683253" y="312515"/>
                  </a:cubicBezTo>
                  <a:cubicBezTo>
                    <a:pt x="677823" y="322421"/>
                    <a:pt x="670298" y="331660"/>
                    <a:pt x="662297" y="341376"/>
                  </a:cubicBezTo>
                  <a:cubicBezTo>
                    <a:pt x="649248" y="357283"/>
                    <a:pt x="635723" y="373761"/>
                    <a:pt x="629245" y="396145"/>
                  </a:cubicBezTo>
                  <a:cubicBezTo>
                    <a:pt x="620292" y="427006"/>
                    <a:pt x="623435" y="460819"/>
                    <a:pt x="638485" y="497205"/>
                  </a:cubicBezTo>
                  <a:lnTo>
                    <a:pt x="590193" y="512731"/>
                  </a:lnTo>
                  <a:cubicBezTo>
                    <a:pt x="586288" y="504254"/>
                    <a:pt x="582192" y="495872"/>
                    <a:pt x="577620" y="486537"/>
                  </a:cubicBezTo>
                  <a:cubicBezTo>
                    <a:pt x="571143" y="473202"/>
                    <a:pt x="563619" y="458152"/>
                    <a:pt x="554760" y="438340"/>
                  </a:cubicBezTo>
                  <a:cubicBezTo>
                    <a:pt x="528567" y="379285"/>
                    <a:pt x="463511" y="213741"/>
                    <a:pt x="461225" y="174212"/>
                  </a:cubicBezTo>
                  <a:close/>
                  <a:moveTo>
                    <a:pt x="395883" y="628459"/>
                  </a:moveTo>
                  <a:cubicBezTo>
                    <a:pt x="373499" y="635032"/>
                    <a:pt x="357021" y="648652"/>
                    <a:pt x="341114" y="661702"/>
                  </a:cubicBezTo>
                  <a:cubicBezTo>
                    <a:pt x="331304" y="669703"/>
                    <a:pt x="322159" y="677227"/>
                    <a:pt x="312254" y="682657"/>
                  </a:cubicBezTo>
                  <a:cubicBezTo>
                    <a:pt x="286060" y="696754"/>
                    <a:pt x="258342" y="707136"/>
                    <a:pt x="229862" y="713518"/>
                  </a:cubicBezTo>
                  <a:cubicBezTo>
                    <a:pt x="191667" y="721900"/>
                    <a:pt x="120420" y="728663"/>
                    <a:pt x="72986" y="681228"/>
                  </a:cubicBezTo>
                  <a:cubicBezTo>
                    <a:pt x="22313" y="630650"/>
                    <a:pt x="22313" y="548259"/>
                    <a:pt x="72986" y="497681"/>
                  </a:cubicBezTo>
                  <a:cubicBezTo>
                    <a:pt x="96798" y="474059"/>
                    <a:pt x="131374" y="460248"/>
                    <a:pt x="166617" y="460248"/>
                  </a:cubicBezTo>
                  <a:cubicBezTo>
                    <a:pt x="169093" y="460248"/>
                    <a:pt x="171474" y="460343"/>
                    <a:pt x="173950" y="460439"/>
                  </a:cubicBezTo>
                  <a:cubicBezTo>
                    <a:pt x="213575" y="462629"/>
                    <a:pt x="378929" y="527780"/>
                    <a:pt x="437888" y="553879"/>
                  </a:cubicBezTo>
                  <a:cubicBezTo>
                    <a:pt x="457701" y="562737"/>
                    <a:pt x="472845" y="570166"/>
                    <a:pt x="486085" y="576739"/>
                  </a:cubicBezTo>
                  <a:cubicBezTo>
                    <a:pt x="495515" y="581406"/>
                    <a:pt x="504182" y="585597"/>
                    <a:pt x="512850" y="589598"/>
                  </a:cubicBezTo>
                  <a:lnTo>
                    <a:pt x="497324" y="637794"/>
                  </a:lnTo>
                  <a:cubicBezTo>
                    <a:pt x="460939" y="622649"/>
                    <a:pt x="426839" y="619506"/>
                    <a:pt x="395883" y="628459"/>
                  </a:cubicBezTo>
                  <a:close/>
                  <a:moveTo>
                    <a:pt x="541997" y="661416"/>
                  </a:moveTo>
                  <a:cubicBezTo>
                    <a:pt x="538949" y="659511"/>
                    <a:pt x="534758" y="656939"/>
                    <a:pt x="529804" y="653987"/>
                  </a:cubicBezTo>
                  <a:lnTo>
                    <a:pt x="546188" y="602742"/>
                  </a:lnTo>
                  <a:cubicBezTo>
                    <a:pt x="548854" y="603694"/>
                    <a:pt x="551617" y="604552"/>
                    <a:pt x="554474" y="605504"/>
                  </a:cubicBezTo>
                  <a:cubicBezTo>
                    <a:pt x="563713" y="608362"/>
                    <a:pt x="573144" y="610743"/>
                    <a:pt x="582763" y="612839"/>
                  </a:cubicBezTo>
                  <a:cubicBezTo>
                    <a:pt x="586193" y="636175"/>
                    <a:pt x="587145" y="660368"/>
                    <a:pt x="585811" y="685419"/>
                  </a:cubicBezTo>
                  <a:cubicBezTo>
                    <a:pt x="571238" y="678275"/>
                    <a:pt x="557142" y="670560"/>
                    <a:pt x="543520" y="662273"/>
                  </a:cubicBezTo>
                  <a:lnTo>
                    <a:pt x="541997" y="661416"/>
                  </a:lnTo>
                  <a:close/>
                  <a:moveTo>
                    <a:pt x="802124" y="904970"/>
                  </a:moveTo>
                  <a:cubicBezTo>
                    <a:pt x="808220" y="923925"/>
                    <a:pt x="814126" y="943070"/>
                    <a:pt x="820127" y="962120"/>
                  </a:cubicBezTo>
                  <a:cubicBezTo>
                    <a:pt x="827175" y="984885"/>
                    <a:pt x="834604" y="1007650"/>
                    <a:pt x="842034" y="1030510"/>
                  </a:cubicBezTo>
                  <a:cubicBezTo>
                    <a:pt x="862418" y="1093660"/>
                    <a:pt x="883468" y="1158812"/>
                    <a:pt x="898136" y="1223200"/>
                  </a:cubicBezTo>
                  <a:cubicBezTo>
                    <a:pt x="898136" y="1223391"/>
                    <a:pt x="898136" y="1223391"/>
                    <a:pt x="898136" y="1223391"/>
                  </a:cubicBezTo>
                  <a:cubicBezTo>
                    <a:pt x="902804" y="1243584"/>
                    <a:pt x="902518" y="1267111"/>
                    <a:pt x="894041" y="1269683"/>
                  </a:cubicBezTo>
                  <a:cubicBezTo>
                    <a:pt x="880134" y="1273969"/>
                    <a:pt x="866227" y="1238822"/>
                    <a:pt x="861084" y="1225582"/>
                  </a:cubicBezTo>
                  <a:lnTo>
                    <a:pt x="860322" y="1223963"/>
                  </a:lnTo>
                  <a:cubicBezTo>
                    <a:pt x="848226" y="1193006"/>
                    <a:pt x="833843" y="1162907"/>
                    <a:pt x="819936" y="1133761"/>
                  </a:cubicBezTo>
                  <a:cubicBezTo>
                    <a:pt x="815840" y="1125283"/>
                    <a:pt x="811745" y="1116901"/>
                    <a:pt x="807744" y="1108329"/>
                  </a:cubicBezTo>
                  <a:lnTo>
                    <a:pt x="675442" y="826960"/>
                  </a:lnTo>
                  <a:cubicBezTo>
                    <a:pt x="662774" y="800195"/>
                    <a:pt x="650105" y="773240"/>
                    <a:pt x="637437" y="746379"/>
                  </a:cubicBezTo>
                  <a:cubicBezTo>
                    <a:pt x="631436" y="733520"/>
                    <a:pt x="625340" y="720662"/>
                    <a:pt x="619244" y="707803"/>
                  </a:cubicBezTo>
                  <a:cubicBezTo>
                    <a:pt x="619435" y="705612"/>
                    <a:pt x="619626" y="703421"/>
                    <a:pt x="619816" y="701231"/>
                  </a:cubicBezTo>
                  <a:cubicBezTo>
                    <a:pt x="622292" y="672846"/>
                    <a:pt x="621911" y="645319"/>
                    <a:pt x="618863" y="618744"/>
                  </a:cubicBezTo>
                  <a:cubicBezTo>
                    <a:pt x="617530" y="606552"/>
                    <a:pt x="615529" y="594455"/>
                    <a:pt x="613053" y="582740"/>
                  </a:cubicBezTo>
                  <a:cubicBezTo>
                    <a:pt x="610958" y="572929"/>
                    <a:pt x="608576" y="563404"/>
                    <a:pt x="605719" y="553974"/>
                  </a:cubicBezTo>
                  <a:cubicBezTo>
                    <a:pt x="604767" y="551116"/>
                    <a:pt x="604004" y="548449"/>
                    <a:pt x="603052" y="545782"/>
                  </a:cubicBezTo>
                  <a:lnTo>
                    <a:pt x="654391" y="529304"/>
                  </a:lnTo>
                  <a:cubicBezTo>
                    <a:pt x="657154" y="534067"/>
                    <a:pt x="659630" y="538163"/>
                    <a:pt x="661631" y="541306"/>
                  </a:cubicBezTo>
                  <a:lnTo>
                    <a:pt x="662583" y="542830"/>
                  </a:lnTo>
                  <a:cubicBezTo>
                    <a:pt x="670965" y="556736"/>
                    <a:pt x="678775" y="571119"/>
                    <a:pt x="686015" y="585883"/>
                  </a:cubicBezTo>
                  <a:cubicBezTo>
                    <a:pt x="691539" y="597027"/>
                    <a:pt x="696683" y="608362"/>
                    <a:pt x="701636" y="619887"/>
                  </a:cubicBezTo>
                  <a:cubicBezTo>
                    <a:pt x="718495" y="658749"/>
                    <a:pt x="732592" y="699230"/>
                    <a:pt x="746498" y="738949"/>
                  </a:cubicBezTo>
                  <a:lnTo>
                    <a:pt x="750499" y="750284"/>
                  </a:lnTo>
                  <a:lnTo>
                    <a:pt x="754119" y="760571"/>
                  </a:lnTo>
                  <a:cubicBezTo>
                    <a:pt x="757738" y="770954"/>
                    <a:pt x="761452" y="781526"/>
                    <a:pt x="765072" y="792290"/>
                  </a:cubicBezTo>
                  <a:cubicBezTo>
                    <a:pt x="777074" y="827627"/>
                    <a:pt x="789266" y="864775"/>
                    <a:pt x="802124" y="904970"/>
                  </a:cubicBezTo>
                  <a:close/>
                  <a:moveTo>
                    <a:pt x="1269516" y="894016"/>
                  </a:moveTo>
                  <a:cubicBezTo>
                    <a:pt x="1266849" y="902589"/>
                    <a:pt x="1243322" y="902780"/>
                    <a:pt x="1223034" y="898112"/>
                  </a:cubicBezTo>
                  <a:cubicBezTo>
                    <a:pt x="1158645" y="883539"/>
                    <a:pt x="1093589" y="862489"/>
                    <a:pt x="1030629" y="842010"/>
                  </a:cubicBezTo>
                  <a:cubicBezTo>
                    <a:pt x="1007769" y="834581"/>
                    <a:pt x="985004" y="827151"/>
                    <a:pt x="962240" y="820102"/>
                  </a:cubicBezTo>
                  <a:cubicBezTo>
                    <a:pt x="943285" y="814197"/>
                    <a:pt x="924140" y="808196"/>
                    <a:pt x="905090" y="802005"/>
                  </a:cubicBezTo>
                  <a:cubicBezTo>
                    <a:pt x="864704" y="789146"/>
                    <a:pt x="827556" y="776859"/>
                    <a:pt x="792313" y="764762"/>
                  </a:cubicBezTo>
                  <a:cubicBezTo>
                    <a:pt x="790504" y="759428"/>
                    <a:pt x="788599" y="754094"/>
                    <a:pt x="786789" y="748760"/>
                  </a:cubicBezTo>
                  <a:lnTo>
                    <a:pt x="779169" y="727139"/>
                  </a:lnTo>
                  <a:cubicBezTo>
                    <a:pt x="768787" y="697325"/>
                    <a:pt x="758310" y="667131"/>
                    <a:pt x="746593" y="637413"/>
                  </a:cubicBezTo>
                  <a:cubicBezTo>
                    <a:pt x="773549" y="650081"/>
                    <a:pt x="800410" y="662749"/>
                    <a:pt x="827270" y="675418"/>
                  </a:cubicBezTo>
                  <a:lnTo>
                    <a:pt x="1108258" y="807815"/>
                  </a:lnTo>
                  <a:cubicBezTo>
                    <a:pt x="1116830" y="811911"/>
                    <a:pt x="1125212" y="815912"/>
                    <a:pt x="1133690" y="820007"/>
                  </a:cubicBezTo>
                  <a:cubicBezTo>
                    <a:pt x="1162741" y="833914"/>
                    <a:pt x="1192840" y="848297"/>
                    <a:pt x="1223701" y="860393"/>
                  </a:cubicBezTo>
                  <a:lnTo>
                    <a:pt x="1225415" y="861060"/>
                  </a:lnTo>
                  <a:cubicBezTo>
                    <a:pt x="1237988" y="865918"/>
                    <a:pt x="1269897" y="878586"/>
                    <a:pt x="1269897" y="891731"/>
                  </a:cubicBezTo>
                  <a:cubicBezTo>
                    <a:pt x="1269897" y="892492"/>
                    <a:pt x="1269707" y="893255"/>
                    <a:pt x="1269516" y="8940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8308181" y="4767928"/>
              <a:ext cx="169187" cy="168783"/>
            </a:xfrm>
            <a:custGeom>
              <a:avLst/>
              <a:gdLst/>
              <a:ahLst/>
              <a:cxnLst/>
              <a:rect l="l" t="t" r="r" b="b"/>
              <a:pathLst>
                <a:path w="169187" h="168783" extrusionOk="0">
                  <a:moveTo>
                    <a:pt x="84582" y="0"/>
                  </a:moveTo>
                  <a:cubicBezTo>
                    <a:pt x="62008" y="0"/>
                    <a:pt x="40767" y="8763"/>
                    <a:pt x="24765" y="24670"/>
                  </a:cubicBezTo>
                  <a:cubicBezTo>
                    <a:pt x="8763" y="40672"/>
                    <a:pt x="0" y="61817"/>
                    <a:pt x="0" y="84296"/>
                  </a:cubicBezTo>
                  <a:cubicBezTo>
                    <a:pt x="0" y="106871"/>
                    <a:pt x="8763" y="128111"/>
                    <a:pt x="24765" y="144113"/>
                  </a:cubicBezTo>
                  <a:cubicBezTo>
                    <a:pt x="40767" y="160115"/>
                    <a:pt x="61913" y="168783"/>
                    <a:pt x="84582" y="168783"/>
                  </a:cubicBezTo>
                  <a:cubicBezTo>
                    <a:pt x="107156" y="168783"/>
                    <a:pt x="128397" y="160020"/>
                    <a:pt x="144399" y="144113"/>
                  </a:cubicBezTo>
                  <a:cubicBezTo>
                    <a:pt x="177451" y="111157"/>
                    <a:pt x="177451" y="57531"/>
                    <a:pt x="144399" y="24670"/>
                  </a:cubicBezTo>
                  <a:cubicBezTo>
                    <a:pt x="128301" y="8668"/>
                    <a:pt x="107061" y="0"/>
                    <a:pt x="84582" y="0"/>
                  </a:cubicBezTo>
                  <a:close/>
                  <a:moveTo>
                    <a:pt x="119539" y="119253"/>
                  </a:moveTo>
                  <a:cubicBezTo>
                    <a:pt x="110204" y="128588"/>
                    <a:pt x="97727" y="133731"/>
                    <a:pt x="84487" y="133731"/>
                  </a:cubicBezTo>
                  <a:cubicBezTo>
                    <a:pt x="71247" y="133731"/>
                    <a:pt x="58769" y="128588"/>
                    <a:pt x="49435" y="119253"/>
                  </a:cubicBezTo>
                  <a:cubicBezTo>
                    <a:pt x="40100" y="109918"/>
                    <a:pt x="34957" y="97441"/>
                    <a:pt x="34957" y="84296"/>
                  </a:cubicBezTo>
                  <a:cubicBezTo>
                    <a:pt x="34957" y="71152"/>
                    <a:pt x="40100" y="58674"/>
                    <a:pt x="49435" y="49339"/>
                  </a:cubicBezTo>
                  <a:cubicBezTo>
                    <a:pt x="58769" y="40005"/>
                    <a:pt x="71247" y="34862"/>
                    <a:pt x="84487" y="34862"/>
                  </a:cubicBezTo>
                  <a:cubicBezTo>
                    <a:pt x="97727" y="34862"/>
                    <a:pt x="110204" y="40005"/>
                    <a:pt x="119539" y="49339"/>
                  </a:cubicBezTo>
                  <a:cubicBezTo>
                    <a:pt x="138970" y="68580"/>
                    <a:pt x="138970" y="99917"/>
                    <a:pt x="119539" y="1192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8724613" y="4352353"/>
              <a:ext cx="168592" cy="169259"/>
            </a:xfrm>
            <a:custGeom>
              <a:avLst/>
              <a:gdLst/>
              <a:ahLst/>
              <a:cxnLst/>
              <a:rect l="l" t="t" r="r" b="b"/>
              <a:pathLst>
                <a:path w="168592" h="169259" extrusionOk="0">
                  <a:moveTo>
                    <a:pt x="143923" y="144399"/>
                  </a:moveTo>
                  <a:cubicBezTo>
                    <a:pt x="159925" y="128492"/>
                    <a:pt x="168593" y="107252"/>
                    <a:pt x="168593" y="84582"/>
                  </a:cubicBezTo>
                  <a:cubicBezTo>
                    <a:pt x="168593" y="62008"/>
                    <a:pt x="159830" y="40767"/>
                    <a:pt x="143923" y="24765"/>
                  </a:cubicBezTo>
                  <a:cubicBezTo>
                    <a:pt x="128016" y="8763"/>
                    <a:pt x="106775" y="0"/>
                    <a:pt x="84297" y="0"/>
                  </a:cubicBezTo>
                  <a:cubicBezTo>
                    <a:pt x="61818" y="0"/>
                    <a:pt x="40577" y="8763"/>
                    <a:pt x="24670" y="24765"/>
                  </a:cubicBezTo>
                  <a:cubicBezTo>
                    <a:pt x="8668" y="40767"/>
                    <a:pt x="0" y="62008"/>
                    <a:pt x="0" y="84582"/>
                  </a:cubicBezTo>
                  <a:cubicBezTo>
                    <a:pt x="0" y="107252"/>
                    <a:pt x="8763" y="128492"/>
                    <a:pt x="24670" y="144494"/>
                  </a:cubicBezTo>
                  <a:cubicBezTo>
                    <a:pt x="40672" y="160496"/>
                    <a:pt x="61722" y="169259"/>
                    <a:pt x="84297" y="169259"/>
                  </a:cubicBezTo>
                  <a:cubicBezTo>
                    <a:pt x="106871" y="169259"/>
                    <a:pt x="128111" y="160496"/>
                    <a:pt x="143923" y="144399"/>
                  </a:cubicBezTo>
                  <a:close/>
                  <a:moveTo>
                    <a:pt x="34862" y="84582"/>
                  </a:moveTo>
                  <a:cubicBezTo>
                    <a:pt x="34862" y="71342"/>
                    <a:pt x="40005" y="58864"/>
                    <a:pt x="49340" y="49530"/>
                  </a:cubicBezTo>
                  <a:cubicBezTo>
                    <a:pt x="58674" y="40196"/>
                    <a:pt x="71152" y="35052"/>
                    <a:pt x="84297" y="35052"/>
                  </a:cubicBezTo>
                  <a:cubicBezTo>
                    <a:pt x="97536" y="35052"/>
                    <a:pt x="109919" y="40196"/>
                    <a:pt x="119253" y="49530"/>
                  </a:cubicBezTo>
                  <a:cubicBezTo>
                    <a:pt x="128588" y="58864"/>
                    <a:pt x="133731" y="71342"/>
                    <a:pt x="133731" y="84582"/>
                  </a:cubicBezTo>
                  <a:cubicBezTo>
                    <a:pt x="133731" y="97822"/>
                    <a:pt x="128588" y="110299"/>
                    <a:pt x="119253" y="119634"/>
                  </a:cubicBezTo>
                  <a:cubicBezTo>
                    <a:pt x="109919" y="128969"/>
                    <a:pt x="97441" y="134112"/>
                    <a:pt x="84297" y="134112"/>
                  </a:cubicBezTo>
                  <a:cubicBezTo>
                    <a:pt x="71152" y="134112"/>
                    <a:pt x="58674" y="128969"/>
                    <a:pt x="49340" y="119634"/>
                  </a:cubicBezTo>
                  <a:cubicBezTo>
                    <a:pt x="40005" y="110299"/>
                    <a:pt x="34862" y="97727"/>
                    <a:pt x="34862" y="845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8836134" y="4873572"/>
              <a:ext cx="89094" cy="89047"/>
            </a:xfrm>
            <a:custGeom>
              <a:avLst/>
              <a:gdLst/>
              <a:ahLst/>
              <a:cxnLst/>
              <a:rect l="l" t="t" r="r" b="b"/>
              <a:pathLst>
                <a:path w="89094" h="89047" extrusionOk="0">
                  <a:moveTo>
                    <a:pt x="15353" y="10847"/>
                  </a:moveTo>
                  <a:cubicBezTo>
                    <a:pt x="-3220" y="26944"/>
                    <a:pt x="-5221" y="55233"/>
                    <a:pt x="10877" y="73712"/>
                  </a:cubicBezTo>
                  <a:cubicBezTo>
                    <a:pt x="11448" y="74379"/>
                    <a:pt x="12210" y="74950"/>
                    <a:pt x="12877" y="75521"/>
                  </a:cubicBezTo>
                  <a:cubicBezTo>
                    <a:pt x="12972" y="75617"/>
                    <a:pt x="13067" y="75807"/>
                    <a:pt x="13162" y="75903"/>
                  </a:cubicBezTo>
                  <a:cubicBezTo>
                    <a:pt x="13448" y="76188"/>
                    <a:pt x="13734" y="76284"/>
                    <a:pt x="13925" y="76569"/>
                  </a:cubicBezTo>
                  <a:cubicBezTo>
                    <a:pt x="22402" y="84761"/>
                    <a:pt x="33451" y="89047"/>
                    <a:pt x="44499" y="89047"/>
                  </a:cubicBezTo>
                  <a:cubicBezTo>
                    <a:pt x="54977" y="89047"/>
                    <a:pt x="65264" y="85428"/>
                    <a:pt x="73741" y="78093"/>
                  </a:cubicBezTo>
                  <a:cubicBezTo>
                    <a:pt x="92315" y="61996"/>
                    <a:pt x="94316" y="33707"/>
                    <a:pt x="78218" y="15228"/>
                  </a:cubicBezTo>
                  <a:cubicBezTo>
                    <a:pt x="62121" y="-3250"/>
                    <a:pt x="33927" y="-5155"/>
                    <a:pt x="15353" y="108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" name="Google Shape;302;p30">
            <a:extLst>
              <a:ext uri="{FF2B5EF4-FFF2-40B4-BE49-F238E27FC236}">
                <a16:creationId xmlns:a16="http://schemas.microsoft.com/office/drawing/2014/main" id="{F1130F71-49CA-AA2B-148E-0D82C4650081}"/>
              </a:ext>
            </a:extLst>
          </p:cNvPr>
          <p:cNvSpPr txBox="1">
            <a:spLocks/>
          </p:cNvSpPr>
          <p:nvPr/>
        </p:nvSpPr>
        <p:spPr>
          <a:xfrm>
            <a:off x="2053450" y="4704149"/>
            <a:ext cx="64068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ans"/>
              <a:buNone/>
              <a:defRPr sz="18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ans"/>
              <a:buNone/>
              <a:defRPr sz="18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ans"/>
              <a:buNone/>
              <a:defRPr sz="18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ans"/>
              <a:buNone/>
              <a:defRPr sz="18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ans"/>
              <a:buNone/>
              <a:defRPr sz="18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ans"/>
              <a:buNone/>
              <a:defRPr sz="18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ans"/>
              <a:buNone/>
              <a:defRPr sz="18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ans"/>
              <a:buNone/>
              <a:defRPr sz="18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DM Sans"/>
              <a:buNone/>
              <a:defRPr sz="1800" b="1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spcAft>
                <a:spcPts val="2100"/>
              </a:spcAft>
            </a:pPr>
            <a:r>
              <a:rPr lang="en-US" dirty="0">
                <a:solidFill>
                  <a:schemeClr val="accent1"/>
                </a:solidFill>
              </a:rPr>
              <a:t>3) </a:t>
            </a:r>
            <a:r>
              <a:rPr lang="en-US" dirty="0" err="1">
                <a:solidFill>
                  <a:schemeClr val="accent1"/>
                </a:solidFill>
              </a:rPr>
              <a:t>Một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vài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đoạn</a:t>
            </a:r>
            <a:r>
              <a:rPr lang="en-US" dirty="0">
                <a:solidFill>
                  <a:schemeClr val="accent1"/>
                </a:solidFill>
              </a:rPr>
              <a:t> code </a:t>
            </a:r>
            <a:r>
              <a:rPr lang="en-US" dirty="0" err="1">
                <a:solidFill>
                  <a:schemeClr val="accent1"/>
                </a:solidFill>
              </a:rPr>
              <a:t>mất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tương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đối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nhiều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thời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gian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để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hiểu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Google Shape;272;p27">
            <a:extLst>
              <a:ext uri="{FF2B5EF4-FFF2-40B4-BE49-F238E27FC236}">
                <a16:creationId xmlns:a16="http://schemas.microsoft.com/office/drawing/2014/main" id="{EF7F8ACA-4E6D-0277-C951-CC85CC1B9047}"/>
              </a:ext>
            </a:extLst>
          </p:cNvPr>
          <p:cNvSpPr/>
          <p:nvPr/>
        </p:nvSpPr>
        <p:spPr>
          <a:xfrm>
            <a:off x="1345263" y="1739450"/>
            <a:ext cx="8608362" cy="459242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414999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EEEEEE"/>
      </a:lt2>
      <a:accent1>
        <a:srgbClr val="FF5454"/>
      </a:accent1>
      <a:accent2>
        <a:srgbClr val="FFFFFF"/>
      </a:accent2>
      <a:accent3>
        <a:srgbClr val="000000"/>
      </a:accent3>
      <a:accent4>
        <a:srgbClr val="F3ECEF"/>
      </a:accent4>
      <a:accent5>
        <a:srgbClr val="660000"/>
      </a:accent5>
      <a:accent6>
        <a:srgbClr val="660000"/>
      </a:accent6>
      <a:hlink>
        <a:srgbClr val="66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687</TotalTime>
  <Words>419</Words>
  <Application>Microsoft Office PowerPoint</Application>
  <PresentationFormat>Widescreen</PresentationFormat>
  <Paragraphs>56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Barlow Condensed</vt:lpstr>
      <vt:lpstr>DM Sans</vt:lpstr>
      <vt:lpstr>Lexend Deca</vt:lpstr>
      <vt:lpstr>Lexend Deca SemiBold</vt:lpstr>
      <vt:lpstr>Aldrich</vt:lpstr>
      <vt:lpstr>Abril Fatface</vt:lpstr>
      <vt:lpstr>Calibri</vt:lpstr>
      <vt:lpstr>SlidesMania</vt:lpstr>
      <vt:lpstr>Traveling Guides Web</vt:lpstr>
      <vt:lpstr>Xin Chào!  Tôi là</vt:lpstr>
      <vt:lpstr>Đây là những gì tôi sẽ nói đến trong buổi thuyết trình này:</vt:lpstr>
      <vt:lpstr>Lý do chọn đề tài</vt:lpstr>
      <vt:lpstr>Ngôn ngữ đã sử dụng trong quá trình làm sản phẩm:</vt:lpstr>
      <vt:lpstr>Các chức năng chính của sản phẩm</vt:lpstr>
      <vt:lpstr>Quá trình làm nên sản phẩm:</vt:lpstr>
      <vt:lpstr>Ưu – nhược điểm của sản phẩm:</vt:lpstr>
      <vt:lpstr>Khó khăn trong quá trình làm:</vt:lpstr>
      <vt:lpstr>Điểm đặc biệt của sản phẩm: Không sử dụng đến các phần hỗ trợ như bootstrap, framework, template.</vt:lpstr>
      <vt:lpstr>Demo sản phẩm: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Tùng Khoa</cp:lastModifiedBy>
  <cp:revision>3</cp:revision>
  <dcterms:modified xsi:type="dcterms:W3CDTF">2023-07-15T08:36:31Z</dcterms:modified>
</cp:coreProperties>
</file>